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5334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5334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796FD-36D7-4064-840B-CC6A7E6BF6F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B9AE7-A6C6-4BC0-BE85-59CC26251D4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ADEFA-4F58-4034-AA01-4D13C3FCD5F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B27E0-006F-453C-A41D-AD07A0E9DCF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7A55F-798B-43F4-A5F4-70F2736E1DC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792EC-6B5C-4BA2-9786-225D56D37E7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05753-4E66-451B-982A-A5A0427812E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C786D-30F2-494A-8ECB-2C7AC0424B8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EE1FE-4B96-4937-BD1F-9287D843F9E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BF2B8-21C4-4B65-96D3-2B9871475F00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3810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5E2E4-1DBD-46A9-A485-202C3DE9A78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FBCAC-28ED-4556-AF03-227D621AF87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5A6C6-AC06-4040-9646-463FA0C5C3F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D1451-7D57-4144-979C-A150882DE4D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AEE6E-0717-473C-9520-31B47762547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5757D-7C61-4B7B-9F0C-4E3847B7A64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56378-B8D1-44C7-BC8A-62875384DC4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03658-321B-4878-94FD-1B0345D44E5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B740F-A739-4BC0-BCA2-74E4E3FC4F2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ACEA6-845E-430E-B178-7CCF1EC29491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7D9A9-5633-4A5A-B8CF-C86D2FFB48F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3810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EDA93-D884-42E0-AB42-95C5A0C8184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F0433-3DB8-4F73-92E3-68E024AE2F1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DC9F6-C398-4442-B634-693AD35E2FA0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43DB5-91D5-4843-B870-DBEFBD7E1E6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63181-29DD-4A77-A6AD-4174F98D909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6A8EB-9DCD-47E1-BB50-C09F7F452AA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E0430-A6F9-4A96-A1C3-DD533025828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0" y="4572000"/>
            <a:ext cx="1866900" cy="137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96100" y="4572000"/>
            <a:ext cx="1866900" cy="137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381DB-F2CC-410C-A7F9-6B49C399B86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2E7FA-AEDB-46BD-A2E4-8D7BE8185C3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4229E-269F-482C-AC19-94740049446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5B9AD-36CC-436B-9E6F-98B43465CA3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FE8DD-FA8E-4B58-AF3C-1BA59E956AF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6800" y="4572000"/>
            <a:ext cx="3886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</a:t>
            </a:r>
          </a:p>
          <a:p>
            <a:pPr lvl="0"/>
            <a:r>
              <a:rPr lang="en-MY" smtClean="0"/>
              <a:t>Subtitle Here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334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Science Template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5867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3333CC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MY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7B79D35-0461-4B82-B153-DD29982525A8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MY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5AF869D-92BC-403D-8ED1-87BB90A5571D}" type="slidenum">
              <a:rPr lang="en-MY"/>
              <a:pPr/>
              <a:t>‹#›</a:t>
            </a:fld>
            <a:endParaRPr lang="en-MY"/>
          </a:p>
        </p:txBody>
      </p:sp>
      <p:sp>
        <p:nvSpPr>
          <p:cNvPr id="152605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5867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hlink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152606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CC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MY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2F37262-B074-42B9-8A3B-639FC5CB3257}" type="slidenum">
              <a:rPr lang="en-MY"/>
              <a:pPr/>
              <a:t>‹#›</a:t>
            </a:fld>
            <a:endParaRPr lang="en-MY"/>
          </a:p>
        </p:txBody>
      </p:sp>
      <p:sp>
        <p:nvSpPr>
          <p:cNvPr id="1566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953000" y="4343400"/>
            <a:ext cx="3657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Transitional Page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45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FB96F1-56F4-4B19-A691-B458540155AC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E3E740-A8B6-4805-9302-50DBF2CF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Pages 396-399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objects in motion have momentum.</a:t>
            </a:r>
          </a:p>
          <a:p>
            <a:r>
              <a:rPr lang="en-US" dirty="0" smtClean="0"/>
              <a:t>NO MOTION = NO MOMENTUM</a:t>
            </a:r>
          </a:p>
          <a:p>
            <a:r>
              <a:rPr lang="en-US" dirty="0" smtClean="0"/>
              <a:t>Momentum – the product of an objects mass and velocity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026" name="Picture 2" descr="C:\Users\sstock\AppData\Local\Microsoft\Windows\Temporary Internet Files\Content.IE5\6B94SD36\MC9000566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724400"/>
            <a:ext cx="2284132" cy="1812950"/>
          </a:xfrm>
          <a:prstGeom prst="rect">
            <a:avLst/>
          </a:prstGeom>
          <a:noFill/>
        </p:spPr>
      </p:pic>
      <p:pic>
        <p:nvPicPr>
          <p:cNvPr id="1027" name="Picture 3" descr="C:\Users\sstock\AppData\Local\Microsoft\Windows\Temporary Internet Files\Content.IE5\60494YIW\MP90042216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657600"/>
            <a:ext cx="32004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/>
          <a:lstStyle/>
          <a:p>
            <a:r>
              <a:rPr lang="en-US" dirty="0" smtClean="0"/>
              <a:t>Momentum = Mass X Velocity</a:t>
            </a:r>
          </a:p>
          <a:p>
            <a:r>
              <a:rPr lang="en-US" dirty="0" smtClean="0"/>
              <a:t>Units for momentum:  Kg </a:t>
            </a:r>
            <a:r>
              <a:rPr lang="en-US" dirty="0" smtClean="0"/>
              <a:t>x </a:t>
            </a:r>
            <a:r>
              <a:rPr lang="en-US" dirty="0" smtClean="0"/>
              <a:t>m/s </a:t>
            </a:r>
          </a:p>
          <a:p>
            <a:r>
              <a:rPr lang="en-US" dirty="0" smtClean="0"/>
              <a:t>Both Mass and Velocity are directly proportional to Momentum.  </a:t>
            </a:r>
          </a:p>
          <a:p>
            <a:pPr lvl="1"/>
            <a:r>
              <a:rPr lang="en-US" dirty="0" smtClean="0"/>
              <a:t>The greater the mass, the greater the momentum.</a:t>
            </a:r>
          </a:p>
          <a:p>
            <a:pPr lvl="1"/>
            <a:r>
              <a:rPr lang="en-US" dirty="0" smtClean="0"/>
              <a:t>The greater the velocity, the greater the momentum</a:t>
            </a:r>
          </a:p>
          <a:p>
            <a:r>
              <a:rPr lang="en-US" dirty="0" smtClean="0"/>
              <a:t>Which has more momentum:</a:t>
            </a:r>
          </a:p>
          <a:p>
            <a:pPr lvl="1"/>
            <a:r>
              <a:rPr lang="en-US" dirty="0" smtClean="0"/>
              <a:t>1.  A 100 kg football player running at a speed of 2 m/s or a 60 kg football player running at a speed of 3 m/s?</a:t>
            </a:r>
          </a:p>
          <a:p>
            <a:pPr lvl="1"/>
            <a:r>
              <a:rPr lang="en-US" dirty="0" smtClean="0"/>
              <a:t>Calculate: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Momentum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Law of conservation of momentum explains what happens will objects collide.</a:t>
            </a:r>
          </a:p>
          <a:p>
            <a:r>
              <a:rPr lang="en-US" dirty="0" smtClean="0"/>
              <a:t>Definition:  The total momentum of any group of objects remains the same or is conserved unless outside forces act on the objects.</a:t>
            </a:r>
          </a:p>
          <a:p>
            <a:pPr lvl="1"/>
            <a:r>
              <a:rPr lang="en-US" dirty="0" smtClean="0"/>
              <a:t>Examples of outside forces:  friction.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Users\sstock\AppData\Local\Microsoft\Windows\Temporary Internet Files\Content.IE5\XVNU732Q\MC9000567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419600"/>
            <a:ext cx="5490208" cy="1981200"/>
          </a:xfrm>
          <a:prstGeom prst="rect">
            <a:avLst/>
          </a:prstGeom>
          <a:noFill/>
        </p:spPr>
      </p:pic>
      <p:pic>
        <p:nvPicPr>
          <p:cNvPr id="2051" name="Picture 3" descr="C:\Users\sstock\AppData\Local\Microsoft\Windows\Temporary Internet Files\Content.IE5\6B94SD36\MC90005691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419600"/>
            <a:ext cx="2572719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with 2 moving objects – p. 399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Before the crash:  </a:t>
            </a:r>
          </a:p>
          <a:p>
            <a:pPr lvl="1"/>
            <a:r>
              <a:rPr lang="en-US" dirty="0" smtClean="0"/>
              <a:t>Blue car momentum: ______________________</a:t>
            </a:r>
          </a:p>
          <a:p>
            <a:pPr lvl="1">
              <a:buNone/>
            </a:pPr>
            <a:r>
              <a:rPr lang="en-US" dirty="0" smtClean="0"/>
              <a:t>Green car momentum: _______________________</a:t>
            </a:r>
          </a:p>
          <a:p>
            <a:pPr lvl="1">
              <a:buNone/>
            </a:pPr>
            <a:r>
              <a:rPr lang="en-US" dirty="0" smtClean="0"/>
              <a:t>	Total momentum of both cars: ______________</a:t>
            </a:r>
          </a:p>
          <a:p>
            <a:r>
              <a:rPr lang="en-US" dirty="0" smtClean="0"/>
              <a:t>After the crash:</a:t>
            </a:r>
          </a:p>
          <a:p>
            <a:pPr lvl="1"/>
            <a:r>
              <a:rPr lang="en-US" dirty="0" smtClean="0"/>
              <a:t>Blue car momentum: _______________________</a:t>
            </a:r>
          </a:p>
          <a:p>
            <a:pPr lvl="1"/>
            <a:r>
              <a:rPr lang="en-US" dirty="0" smtClean="0"/>
              <a:t>Green car momentum:  _____________________</a:t>
            </a:r>
          </a:p>
          <a:p>
            <a:pPr lvl="2"/>
            <a:r>
              <a:rPr lang="en-US" dirty="0" smtClean="0"/>
              <a:t>Total momentum of both cars:  ___________________</a:t>
            </a:r>
          </a:p>
          <a:p>
            <a:r>
              <a:rPr lang="en-US" dirty="0" smtClean="0"/>
              <a:t>During the crash, the back car transfers its momentum to the front car and vise versa.  </a:t>
            </a:r>
          </a:p>
          <a:p>
            <a:r>
              <a:rPr lang="en-US" dirty="0" smtClean="0"/>
              <a:t>Momentum is conserved.  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with one moving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Before the crash:  </a:t>
            </a:r>
          </a:p>
          <a:p>
            <a:pPr lvl="1"/>
            <a:r>
              <a:rPr lang="en-US" dirty="0" smtClean="0"/>
              <a:t>Blue car momentum: ______________________</a:t>
            </a:r>
          </a:p>
          <a:p>
            <a:pPr lvl="1">
              <a:buNone/>
            </a:pPr>
            <a:r>
              <a:rPr lang="en-US" dirty="0" smtClean="0"/>
              <a:t>Green car momentum: _______________________</a:t>
            </a:r>
          </a:p>
          <a:p>
            <a:pPr lvl="1">
              <a:buNone/>
            </a:pPr>
            <a:r>
              <a:rPr lang="en-US" dirty="0" smtClean="0"/>
              <a:t>	Total momentum of both cars: ______________</a:t>
            </a:r>
          </a:p>
          <a:p>
            <a:r>
              <a:rPr lang="en-US" dirty="0" smtClean="0"/>
              <a:t>After the crash:</a:t>
            </a:r>
          </a:p>
          <a:p>
            <a:pPr lvl="1"/>
            <a:r>
              <a:rPr lang="en-US" dirty="0" smtClean="0"/>
              <a:t>Blue car momentum: _______________________</a:t>
            </a:r>
          </a:p>
          <a:p>
            <a:pPr lvl="1"/>
            <a:r>
              <a:rPr lang="en-US" dirty="0" smtClean="0"/>
              <a:t>Green car momentum:  _____________________</a:t>
            </a:r>
          </a:p>
          <a:p>
            <a:pPr lvl="2"/>
            <a:r>
              <a:rPr lang="en-US" dirty="0" smtClean="0"/>
              <a:t>Total momentum of both cars:  ___________________</a:t>
            </a:r>
          </a:p>
          <a:p>
            <a:r>
              <a:rPr lang="en-US" dirty="0" smtClean="0"/>
              <a:t>During the crash, the back car transfers its momentum to the front car and vise versa.  </a:t>
            </a:r>
          </a:p>
          <a:p>
            <a:r>
              <a:rPr lang="en-US" dirty="0" smtClean="0"/>
              <a:t>Momentum is conserved.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connected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Before the crash:  </a:t>
            </a:r>
          </a:p>
          <a:p>
            <a:pPr lvl="1"/>
            <a:r>
              <a:rPr lang="en-US" dirty="0" smtClean="0"/>
              <a:t>Blue car momentum: ______________________</a:t>
            </a:r>
          </a:p>
          <a:p>
            <a:pPr lvl="1">
              <a:buNone/>
            </a:pPr>
            <a:r>
              <a:rPr lang="en-US" dirty="0" smtClean="0"/>
              <a:t>Green car momentum: _______________________</a:t>
            </a:r>
          </a:p>
          <a:p>
            <a:pPr lvl="1">
              <a:buNone/>
            </a:pPr>
            <a:r>
              <a:rPr lang="en-US" dirty="0" smtClean="0"/>
              <a:t>	Total momentum of both cars: ______________</a:t>
            </a:r>
          </a:p>
          <a:p>
            <a:r>
              <a:rPr lang="en-US" dirty="0" smtClean="0"/>
              <a:t>After the crash:</a:t>
            </a:r>
          </a:p>
          <a:p>
            <a:pPr lvl="1"/>
            <a:r>
              <a:rPr lang="en-US" dirty="0" smtClean="0"/>
              <a:t>Blue car momentum: _______________________</a:t>
            </a:r>
          </a:p>
          <a:p>
            <a:pPr lvl="1"/>
            <a:r>
              <a:rPr lang="en-US" dirty="0" smtClean="0"/>
              <a:t>Green car momentum:  _____________________</a:t>
            </a:r>
          </a:p>
          <a:p>
            <a:pPr lvl="2"/>
            <a:r>
              <a:rPr lang="en-US" dirty="0" smtClean="0"/>
              <a:t>Total momentum of both cars:  ___________________</a:t>
            </a:r>
          </a:p>
          <a:p>
            <a:r>
              <a:rPr lang="en-US" dirty="0" smtClean="0"/>
              <a:t>During the crash, the cars attach, and momentum is still conserved.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11science">
  <a:themeElements>
    <a:clrScheme name="11scien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science">
      <a:majorFont>
        <a:latin typeface="HeliosCondBlack"/>
        <a:ea typeface=""/>
        <a:cs typeface=""/>
      </a:majorFont>
      <a:minorFont>
        <a:latin typeface="HeliosCond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1scien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HeliosCondBlack"/>
        <a:ea typeface=""/>
        <a:cs typeface=""/>
      </a:majorFont>
      <a:minorFont>
        <a:latin typeface="HeliosCond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HeliosCondBlack"/>
        <a:ea typeface=""/>
        <a:cs typeface=""/>
      </a:majorFont>
      <a:minorFont>
        <a:latin typeface="HeliosCond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HeliosCond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BoxedArt_Science</Template>
  <TotalTime>388</TotalTime>
  <Words>210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11science</vt:lpstr>
      <vt:lpstr>Custom Design</vt:lpstr>
      <vt:lpstr>1_Custom Design</vt:lpstr>
      <vt:lpstr>1_Default Design</vt:lpstr>
      <vt:lpstr>Oriel</vt:lpstr>
      <vt:lpstr>Momentum</vt:lpstr>
      <vt:lpstr>Momentum </vt:lpstr>
      <vt:lpstr>Formula:</vt:lpstr>
      <vt:lpstr>Conservation of Momentum </vt:lpstr>
      <vt:lpstr>Collision with 2 moving objects – p. 399</vt:lpstr>
      <vt:lpstr>Collision with one moving object</vt:lpstr>
      <vt:lpstr>Two connected objects</vt:lpstr>
    </vt:vector>
  </TitlesOfParts>
  <Company>Temecula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Momentum</dc:title>
  <dc:creator>sstock</dc:creator>
  <cp:lastModifiedBy>sstock</cp:lastModifiedBy>
  <cp:revision>38</cp:revision>
  <dcterms:created xsi:type="dcterms:W3CDTF">2014-02-26T22:28:21Z</dcterms:created>
  <dcterms:modified xsi:type="dcterms:W3CDTF">2014-02-27T22:56:26Z</dcterms:modified>
</cp:coreProperties>
</file>