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22624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52" name="Shape 3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Shape 3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6" name="Shape 4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4" name="Shape 4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0" name="Shape 10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3" name="Shape 13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1" name="Shape 3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3" name="Shape 4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46" name="Shape 4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3" name="Shape 5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6" name="Shape 5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3" name="Shape 6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6" name="Shape 6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Grab it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review game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77675" y="205975"/>
            <a:ext cx="8765100" cy="1637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push with 80 N on the desk and your neighbor pushed with 60 N in the opposite direction. What happens?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480575" y="1997000"/>
            <a:ext cx="7206300" cy="29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desk moves with 20 N force toward you</a:t>
            </a:r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desk doesn’t move</a:t>
            </a:r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>
              <a:spcBef>
                <a:spcPts val="0"/>
              </a:spcBef>
              <a:buNone/>
            </a:pPr>
            <a:r>
              <a:rPr lang="en"/>
              <a:t>The desk moves with 20 N force toward your neighbor</a:t>
            </a:r>
          </a:p>
        </p:txBody>
      </p:sp>
      <p:sp>
        <p:nvSpPr>
          <p:cNvPr id="176" name="Shape 176"/>
          <p:cNvSpPr/>
          <p:nvPr/>
        </p:nvSpPr>
        <p:spPr>
          <a:xfrm>
            <a:off x="414550" y="41798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414550" y="199700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/>
          <p:nvPr/>
        </p:nvSpPr>
        <p:spPr>
          <a:xfrm>
            <a:off x="414550" y="308840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1472175" y="1920800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/>
          <p:nvPr/>
        </p:nvSpPr>
        <p:spPr>
          <a:xfrm>
            <a:off x="219100" y="19259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/>
          <p:nvPr/>
        </p:nvSpPr>
        <p:spPr>
          <a:xfrm>
            <a:off x="1480575" y="404945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36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factors affect the strength of gravity?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Speed and inertia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Distance between objects and speed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Mass and distance between objects</a:t>
            </a:r>
          </a:p>
        </p:txBody>
      </p:sp>
      <p:sp>
        <p:nvSpPr>
          <p:cNvPr id="188" name="Shape 188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/>
          <p:nvPr/>
        </p:nvSpPr>
        <p:spPr>
          <a:xfrm>
            <a:off x="457200" y="39024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/>
          <p:nvPr/>
        </p:nvSpPr>
        <p:spPr>
          <a:xfrm>
            <a:off x="457200" y="26689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1" name="Shape 191"/>
          <p:cNvSpPr/>
          <p:nvPr/>
        </p:nvSpPr>
        <p:spPr>
          <a:xfrm>
            <a:off x="1514675" y="368915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2" name="Shape 192"/>
          <p:cNvSpPr/>
          <p:nvPr/>
        </p:nvSpPr>
        <p:spPr>
          <a:xfrm>
            <a:off x="1587525" y="1515050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/>
          <p:nvPr/>
        </p:nvSpPr>
        <p:spPr>
          <a:xfrm>
            <a:off x="219100" y="1357400"/>
            <a:ext cx="1137000" cy="33632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092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Force is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599025" y="1200150"/>
            <a:ext cx="70878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push or pull on an object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resistance to changes in motion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change in distance over change in time</a:t>
            </a:r>
          </a:p>
        </p:txBody>
      </p:sp>
      <p:sp>
        <p:nvSpPr>
          <p:cNvPr id="200" name="Shape 200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/>
          <p:nvPr/>
        </p:nvSpPr>
        <p:spPr>
          <a:xfrm>
            <a:off x="1685400" y="1255950"/>
            <a:ext cx="7154100" cy="33621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/>
          <p:nvPr/>
        </p:nvSpPr>
        <p:spPr>
          <a:xfrm>
            <a:off x="177675" y="1238950"/>
            <a:ext cx="1137000" cy="348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5" name="Shape 205"/>
          <p:cNvSpPr/>
          <p:nvPr/>
        </p:nvSpPr>
        <p:spPr>
          <a:xfrm>
            <a:off x="1433200" y="13574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48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is an example of sliding friction?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skateboard on the road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Your feet running on the ground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Your dog swimming in a pool</a:t>
            </a:r>
          </a:p>
        </p:txBody>
      </p:sp>
      <p:sp>
        <p:nvSpPr>
          <p:cNvPr id="212" name="Shape 212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1409500" y="24336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1595900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219100" y="1240125"/>
            <a:ext cx="1137000" cy="35979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is an example of rolling friction? 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Sledding down a hill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Water skiing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Riding your bike</a:t>
            </a:r>
          </a:p>
        </p:txBody>
      </p:sp>
      <p:sp>
        <p:nvSpPr>
          <p:cNvPr id="224" name="Shape 224"/>
          <p:cNvSpPr/>
          <p:nvPr/>
        </p:nvSpPr>
        <p:spPr>
          <a:xfrm>
            <a:off x="509300" y="37144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/>
          <p:nvPr/>
        </p:nvSpPr>
        <p:spPr>
          <a:xfrm>
            <a:off x="509300" y="26281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509300" y="1541862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1421350" y="358412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1531925" y="1513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219100" y="15449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163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 combination of all the forces acting on an object is the 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1456875" y="1475825"/>
            <a:ext cx="7230000" cy="3449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Net force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Balanced force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Mass</a:t>
            </a:r>
          </a:p>
        </p:txBody>
      </p:sp>
      <p:sp>
        <p:nvSpPr>
          <p:cNvPr id="236" name="Shape 236"/>
          <p:cNvSpPr/>
          <p:nvPr/>
        </p:nvSpPr>
        <p:spPr>
          <a:xfrm>
            <a:off x="457200" y="376015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414550" y="1440612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/>
          <p:nvPr/>
        </p:nvSpPr>
        <p:spPr>
          <a:xfrm>
            <a:off x="1456875" y="1357450"/>
            <a:ext cx="2901899" cy="3243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0" name="Shape 240"/>
          <p:cNvSpPr/>
          <p:nvPr/>
        </p:nvSpPr>
        <p:spPr>
          <a:xfrm>
            <a:off x="177675" y="1238950"/>
            <a:ext cx="1137000" cy="348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is an example of fluid friction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Air resistance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Walking on the grass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Driving a car on the highway</a:t>
            </a:r>
          </a:p>
        </p:txBody>
      </p:sp>
      <p:sp>
        <p:nvSpPr>
          <p:cNvPr id="248" name="Shape 248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9" name="Shape 249"/>
          <p:cNvSpPr/>
          <p:nvPr/>
        </p:nvSpPr>
        <p:spPr>
          <a:xfrm>
            <a:off x="414550" y="36788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414550" y="245575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163302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219100" y="1316325"/>
            <a:ext cx="1137000" cy="34043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153975" y="205975"/>
            <a:ext cx="8532900" cy="9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units are used to measure force?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1527975" y="1357400"/>
            <a:ext cx="7158900" cy="343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Pressure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Newtons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Kilograms</a:t>
            </a:r>
          </a:p>
        </p:txBody>
      </p:sp>
      <p:sp>
        <p:nvSpPr>
          <p:cNvPr id="260" name="Shape 260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414550" y="37602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414550" y="25588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1527975" y="1310075"/>
            <a:ext cx="2901899" cy="3243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/>
          <p:nvPr/>
        </p:nvSpPr>
        <p:spPr>
          <a:xfrm>
            <a:off x="177675" y="1238950"/>
            <a:ext cx="1137000" cy="348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/>
          <p:nvPr/>
        </p:nvSpPr>
        <p:spPr>
          <a:xfrm>
            <a:off x="1409500" y="242847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457200" y="194124"/>
            <a:ext cx="8229600" cy="985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forces act in the same direction you _____ them together </a:t>
            </a:r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1531925" y="1475825"/>
            <a:ext cx="7154999" cy="3221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Subtract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Add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Multiply</a:t>
            </a:r>
          </a:p>
        </p:txBody>
      </p:sp>
      <p:sp>
        <p:nvSpPr>
          <p:cNvPr id="272" name="Shape 272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4" name="Shape 274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1421350" y="24336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1412950" y="1449875"/>
            <a:ext cx="73458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219100" y="1340975"/>
            <a:ext cx="1137000" cy="3398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3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tendency to resist changes in motion is </a:t>
            </a:r>
          </a:p>
        </p:txBody>
      </p:sp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Laziness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Gravity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Inertia</a:t>
            </a:r>
          </a:p>
        </p:txBody>
      </p:sp>
      <p:sp>
        <p:nvSpPr>
          <p:cNvPr id="284" name="Shape 284"/>
          <p:cNvSpPr/>
          <p:nvPr/>
        </p:nvSpPr>
        <p:spPr>
          <a:xfrm>
            <a:off x="414550" y="37736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414550" y="14489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414550" y="26113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1397650" y="364332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/>
          <p:nvPr/>
        </p:nvSpPr>
        <p:spPr>
          <a:xfrm>
            <a:off x="150627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219100" y="1392525"/>
            <a:ext cx="1137000" cy="32576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Around the World Tournament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Each round is 2 games. The winners in the first game play each other in the second game.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After a round, the table winner moves to the next table (9-&gt;8, 8-&gt;7). The table loser moves back a table.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Your goal is to be table winner of table 1 when we quit the game.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How does mass effect inertia?</a:t>
            </a: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more mass = more inertia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less mass = more inertia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mass has no affect on inertia</a:t>
            </a:r>
          </a:p>
        </p:txBody>
      </p:sp>
      <p:sp>
        <p:nvSpPr>
          <p:cNvPr id="296" name="Shape 296"/>
          <p:cNvSpPr/>
          <p:nvPr/>
        </p:nvSpPr>
        <p:spPr>
          <a:xfrm>
            <a:off x="414550" y="26697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414550" y="38194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414550" y="15200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0" name="Shape 300"/>
          <p:cNvSpPr/>
          <p:nvPr/>
        </p:nvSpPr>
        <p:spPr>
          <a:xfrm>
            <a:off x="160902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219100" y="14687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6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Newton’s 3rd law state that for every action, __________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there are consequences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force accelerates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there is an equal and opposite reaction</a:t>
            </a:r>
          </a:p>
        </p:txBody>
      </p:sp>
      <p:sp>
        <p:nvSpPr>
          <p:cNvPr id="308" name="Shape 308"/>
          <p:cNvSpPr/>
          <p:nvPr/>
        </p:nvSpPr>
        <p:spPr>
          <a:xfrm>
            <a:off x="457200" y="385662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/>
          <p:nvPr/>
        </p:nvSpPr>
        <p:spPr>
          <a:xfrm>
            <a:off x="414550" y="1546212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1497300" y="365525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/>
          <p:nvPr/>
        </p:nvSpPr>
        <p:spPr>
          <a:xfrm>
            <a:off x="1608300" y="1513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219100" y="15449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formula for momentum?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mass x inertia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mass x acceleration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mass x velocity</a:t>
            </a:r>
          </a:p>
        </p:txBody>
      </p:sp>
      <p:sp>
        <p:nvSpPr>
          <p:cNvPr id="320" name="Shape 320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1445025" y="360457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1608250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219100" y="1212450"/>
            <a:ext cx="1137000" cy="35760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56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is an example of tension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type="body" idx="1"/>
          </p:nvPr>
        </p:nvSpPr>
        <p:spPr>
          <a:xfrm>
            <a:off x="1531800" y="1357400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squeezing a teddy bear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pulling a fishing line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sitting on the sofa</a:t>
            </a:r>
          </a:p>
        </p:txBody>
      </p:sp>
      <p:sp>
        <p:nvSpPr>
          <p:cNvPr id="332" name="Shape 332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414550" y="37350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414550" y="24913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>
            <a:off x="1497300" y="236097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/>
          <p:nvPr/>
        </p:nvSpPr>
        <p:spPr>
          <a:xfrm>
            <a:off x="1506150" y="1525700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219100" y="1330125"/>
            <a:ext cx="1137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171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Conservation of momentum means that without outside forces, the total momentum of colliding objects...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1531800" y="2150975"/>
            <a:ext cx="7154999" cy="283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remains the same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is reduced by half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is increased 10 times</a:t>
            </a:r>
          </a:p>
        </p:txBody>
      </p:sp>
      <p:sp>
        <p:nvSpPr>
          <p:cNvPr id="344" name="Shape 344"/>
          <p:cNvSpPr/>
          <p:nvPr/>
        </p:nvSpPr>
        <p:spPr>
          <a:xfrm>
            <a:off x="457200" y="231682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5" name="Shape 345"/>
          <p:cNvSpPr/>
          <p:nvPr/>
        </p:nvSpPr>
        <p:spPr>
          <a:xfrm>
            <a:off x="414550" y="32746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/>
          <p:nvPr/>
        </p:nvSpPr>
        <p:spPr>
          <a:xfrm>
            <a:off x="414550" y="41798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7" name="Shape 347"/>
          <p:cNvSpPr/>
          <p:nvPr/>
        </p:nvSpPr>
        <p:spPr>
          <a:xfrm>
            <a:off x="1445025" y="226782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8" name="Shape 348"/>
          <p:cNvSpPr/>
          <p:nvPr/>
        </p:nvSpPr>
        <p:spPr>
          <a:xfrm>
            <a:off x="1633000" y="1894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/>
          <p:nvPr/>
        </p:nvSpPr>
        <p:spPr>
          <a:xfrm>
            <a:off x="219100" y="19259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weight?</a:t>
            </a:r>
          </a:p>
        </p:txBody>
      </p:sp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amount of matter in your body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force of gravity acting on objects on the surface of a planet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net force acting on you</a:t>
            </a:r>
          </a:p>
        </p:txBody>
      </p:sp>
      <p:sp>
        <p:nvSpPr>
          <p:cNvPr id="356" name="Shape 356"/>
          <p:cNvSpPr/>
          <p:nvPr/>
        </p:nvSpPr>
        <p:spPr>
          <a:xfrm>
            <a:off x="457200" y="404305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7" name="Shape 357"/>
          <p:cNvSpPr/>
          <p:nvPr/>
        </p:nvSpPr>
        <p:spPr>
          <a:xfrm>
            <a:off x="414550" y="14084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/>
          <p:nvPr/>
        </p:nvSpPr>
        <p:spPr>
          <a:xfrm>
            <a:off x="457200" y="27941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9" name="Shape 359"/>
          <p:cNvSpPr/>
          <p:nvPr/>
        </p:nvSpPr>
        <p:spPr>
          <a:xfrm>
            <a:off x="1514675" y="257167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0" name="Shape 360"/>
          <p:cNvSpPr/>
          <p:nvPr/>
        </p:nvSpPr>
        <p:spPr>
          <a:xfrm>
            <a:off x="153192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1" name="Shape 361"/>
          <p:cNvSpPr/>
          <p:nvPr/>
        </p:nvSpPr>
        <p:spPr>
          <a:xfrm>
            <a:off x="219100" y="1316325"/>
            <a:ext cx="1137000" cy="35175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80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does Newton’s 2nd law tell us about acceleration?</a:t>
            </a:r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531925" y="1440300"/>
            <a:ext cx="7154999" cy="348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Increase in mass = decrease in acceleration</a:t>
            </a:r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Increase in force = decrease in acceleration</a:t>
            </a:r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Increase in mass = increase in acceleration</a:t>
            </a:r>
          </a:p>
        </p:txBody>
      </p:sp>
      <p:sp>
        <p:nvSpPr>
          <p:cNvPr id="368" name="Shape 368"/>
          <p:cNvSpPr/>
          <p:nvPr/>
        </p:nvSpPr>
        <p:spPr>
          <a:xfrm>
            <a:off x="457200" y="405302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9" name="Shape 369"/>
          <p:cNvSpPr/>
          <p:nvPr/>
        </p:nvSpPr>
        <p:spPr>
          <a:xfrm>
            <a:off x="414550" y="17111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0" name="Shape 370"/>
          <p:cNvSpPr/>
          <p:nvPr/>
        </p:nvSpPr>
        <p:spPr>
          <a:xfrm>
            <a:off x="457200" y="28820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1" name="Shape 371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/>
          <p:nvPr/>
        </p:nvSpPr>
        <p:spPr>
          <a:xfrm>
            <a:off x="1645375" y="1625450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3" name="Shape 373"/>
          <p:cNvSpPr/>
          <p:nvPr/>
        </p:nvSpPr>
        <p:spPr>
          <a:xfrm>
            <a:off x="219100" y="1616000"/>
            <a:ext cx="1137000" cy="31997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0">
                <a:solidFill>
                  <a:schemeClr val="lt1"/>
                </a:solidFill>
              </a:rPr>
              <a:t>What is free fall?</a:t>
            </a:r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the only force acting on a falling object is gravity</a:t>
            </a:r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the total forces acting on you are stronger than gravity</a:t>
            </a:r>
          </a:p>
          <a:p>
            <a:pPr lvl="0" rtl="0">
              <a:spcBef>
                <a:spcPts val="0"/>
              </a:spcBef>
              <a:buNone/>
            </a:pPr>
            <a:endParaRPr sz="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you fall out of an airplane</a:t>
            </a:r>
          </a:p>
        </p:txBody>
      </p:sp>
      <p:sp>
        <p:nvSpPr>
          <p:cNvPr id="380" name="Shape 380"/>
          <p:cNvSpPr/>
          <p:nvPr/>
        </p:nvSpPr>
        <p:spPr>
          <a:xfrm>
            <a:off x="457200" y="16623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457200" y="38721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457200" y="27941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150627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5" name="Shape 385"/>
          <p:cNvSpPr/>
          <p:nvPr/>
        </p:nvSpPr>
        <p:spPr>
          <a:xfrm>
            <a:off x="219100" y="15449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Which is an example of compression?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tightening guitar strings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dropping an orange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squeezing a sponge</a:t>
            </a:r>
          </a:p>
        </p:txBody>
      </p:sp>
      <p:sp>
        <p:nvSpPr>
          <p:cNvPr id="392" name="Shape 392"/>
          <p:cNvSpPr/>
          <p:nvPr/>
        </p:nvSpPr>
        <p:spPr>
          <a:xfrm>
            <a:off x="414550" y="26075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/>
          <p:nvPr/>
        </p:nvSpPr>
        <p:spPr>
          <a:xfrm>
            <a:off x="414550" y="14624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1433200" y="360457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/>
          <p:nvPr/>
        </p:nvSpPr>
        <p:spPr>
          <a:xfrm>
            <a:off x="1645400" y="147697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97" name="Shape 397"/>
          <p:cNvSpPr/>
          <p:nvPr/>
        </p:nvSpPr>
        <p:spPr>
          <a:xfrm>
            <a:off x="219100" y="1408425"/>
            <a:ext cx="1137000" cy="33179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the formula for acceleration?</a:t>
            </a:r>
          </a:p>
        </p:txBody>
      </p:sp>
      <p:sp>
        <p:nvSpPr>
          <p:cNvPr id="403" name="Shape 403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force x mass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force + mass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force / mass</a:t>
            </a:r>
          </a:p>
        </p:txBody>
      </p:sp>
      <p:sp>
        <p:nvSpPr>
          <p:cNvPr id="404" name="Shape 404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1514675" y="373492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1506275" y="1346550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9" name="Shape 409"/>
          <p:cNvSpPr/>
          <p:nvPr/>
        </p:nvSpPr>
        <p:spPr>
          <a:xfrm>
            <a:off x="219100" y="1316325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Force has two characteristics: 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1504250" y="1200150"/>
            <a:ext cx="7182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length and speed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mass and acceleration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magnitude and direction</a:t>
            </a:r>
          </a:p>
        </p:txBody>
      </p:sp>
      <p:sp>
        <p:nvSpPr>
          <p:cNvPr id="84" name="Shape 84"/>
          <p:cNvSpPr/>
          <p:nvPr/>
        </p:nvSpPr>
        <p:spPr>
          <a:xfrm>
            <a:off x="414550" y="24326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414550" y="12001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/>
          <p:nvPr/>
        </p:nvSpPr>
        <p:spPr>
          <a:xfrm>
            <a:off x="414550" y="357952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1421350" y="1200150"/>
            <a:ext cx="7106700" cy="34499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219100" y="1169550"/>
            <a:ext cx="1137000" cy="348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89" name="Shape 89"/>
          <p:cNvSpPr/>
          <p:nvPr/>
        </p:nvSpPr>
        <p:spPr>
          <a:xfrm>
            <a:off x="1421350" y="339465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9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bowling ball with a mass of 5 kg is moving at a speed of 5 m/s.  What is it’s momentum? </a:t>
            </a: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kg x m/s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25 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25 kg x m/s</a:t>
            </a:r>
          </a:p>
        </p:txBody>
      </p:sp>
      <p:sp>
        <p:nvSpPr>
          <p:cNvPr id="416" name="Shape 416"/>
          <p:cNvSpPr/>
          <p:nvPr/>
        </p:nvSpPr>
        <p:spPr>
          <a:xfrm>
            <a:off x="414550" y="157672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414550" y="379040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8" name="Shape 418"/>
          <p:cNvSpPr/>
          <p:nvPr/>
        </p:nvSpPr>
        <p:spPr>
          <a:xfrm>
            <a:off x="414550" y="257390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9" name="Shape 419"/>
          <p:cNvSpPr/>
          <p:nvPr/>
        </p:nvSpPr>
        <p:spPr>
          <a:xfrm>
            <a:off x="1531925" y="3509300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0" name="Shape 420"/>
          <p:cNvSpPr/>
          <p:nvPr/>
        </p:nvSpPr>
        <p:spPr>
          <a:xfrm>
            <a:off x="150627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314100" y="1576725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69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.2 kg baseball is hit with 20 N of force.  What is it’s acceleration?  </a:t>
            </a:r>
          </a:p>
        </p:txBody>
      </p:sp>
      <p:sp>
        <p:nvSpPr>
          <p:cNvPr id="427" name="Shape 427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4 m/s</a:t>
            </a:r>
            <a:r>
              <a:rPr lang="en" baseline="30000"/>
              <a:t>2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100 m/s</a:t>
            </a:r>
            <a:r>
              <a:rPr lang="en" baseline="30000"/>
              <a:t>2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100 kg</a:t>
            </a:r>
          </a:p>
        </p:txBody>
      </p:sp>
      <p:sp>
        <p:nvSpPr>
          <p:cNvPr id="428" name="Shape 428"/>
          <p:cNvSpPr/>
          <p:nvPr/>
        </p:nvSpPr>
        <p:spPr>
          <a:xfrm>
            <a:off x="414550" y="38686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414550" y="272120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414550" y="16575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1514675" y="2440100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1445650" y="1576725"/>
            <a:ext cx="7440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219100" y="1657575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xfrm>
            <a:off x="730325" y="0"/>
            <a:ext cx="8229600" cy="169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5 kg bowling ball accelerates at a speed of 2 m/s</a:t>
            </a:r>
            <a:r>
              <a:rPr lang="en" baseline="30000"/>
              <a:t>2.  </a:t>
            </a:r>
            <a:r>
              <a:rPr lang="en"/>
              <a:t>What force does it hit the pins with?  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10 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10 m/s</a:t>
            </a:r>
            <a:r>
              <a:rPr lang="en" baseline="30000"/>
              <a:t>2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2.5 N</a:t>
            </a:r>
          </a:p>
        </p:txBody>
      </p:sp>
      <p:sp>
        <p:nvSpPr>
          <p:cNvPr id="440" name="Shape 440"/>
          <p:cNvSpPr/>
          <p:nvPr/>
        </p:nvSpPr>
        <p:spPr>
          <a:xfrm>
            <a:off x="414550" y="16575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414550" y="254422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414550" y="361985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1514675" y="1603300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4" name="Shape 444"/>
          <p:cNvSpPr/>
          <p:nvPr/>
        </p:nvSpPr>
        <p:spPr>
          <a:xfrm>
            <a:off x="1389425" y="1517025"/>
            <a:ext cx="7440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45" name="Shape 445"/>
          <p:cNvSpPr/>
          <p:nvPr/>
        </p:nvSpPr>
        <p:spPr>
          <a:xfrm>
            <a:off x="219100" y="1517025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>
            <a:spLocks noGrp="1"/>
          </p:cNvSpPr>
          <p:nvPr>
            <p:ph type="title"/>
          </p:nvPr>
        </p:nvSpPr>
        <p:spPr>
          <a:xfrm>
            <a:off x="730325" y="0"/>
            <a:ext cx="8229600" cy="169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Which has the greater momentum?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 heavy truck at rest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 skateboard traveling at 5 m/s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a human running at 5 m/s</a:t>
            </a:r>
          </a:p>
        </p:txBody>
      </p:sp>
      <p:sp>
        <p:nvSpPr>
          <p:cNvPr id="452" name="Shape 452"/>
          <p:cNvSpPr/>
          <p:nvPr/>
        </p:nvSpPr>
        <p:spPr>
          <a:xfrm>
            <a:off x="414550" y="16575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3" name="Shape 453"/>
          <p:cNvSpPr/>
          <p:nvPr/>
        </p:nvSpPr>
        <p:spPr>
          <a:xfrm>
            <a:off x="414550" y="36487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4" name="Shape 454"/>
          <p:cNvSpPr/>
          <p:nvPr/>
        </p:nvSpPr>
        <p:spPr>
          <a:xfrm>
            <a:off x="414550" y="262230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5" name="Shape 455"/>
          <p:cNvSpPr/>
          <p:nvPr/>
        </p:nvSpPr>
        <p:spPr>
          <a:xfrm>
            <a:off x="1579450" y="3368400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/>
          <p:nvPr/>
        </p:nvSpPr>
        <p:spPr>
          <a:xfrm>
            <a:off x="1454200" y="1576725"/>
            <a:ext cx="7440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57" name="Shape 457"/>
          <p:cNvSpPr/>
          <p:nvPr/>
        </p:nvSpPr>
        <p:spPr>
          <a:xfrm>
            <a:off x="337850" y="1454475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>
            <a:spLocks noGrp="1"/>
          </p:cNvSpPr>
          <p:nvPr>
            <p:ph type="title"/>
          </p:nvPr>
        </p:nvSpPr>
        <p:spPr>
          <a:xfrm>
            <a:off x="635300" y="285025"/>
            <a:ext cx="8229600" cy="2006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When you kick a soccer ball, the action force is you pushing the ball, the reaction force is: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1531925" y="1800300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ball moving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ball pulling your foot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ball pushing your foot</a:t>
            </a:r>
          </a:p>
        </p:txBody>
      </p:sp>
      <p:sp>
        <p:nvSpPr>
          <p:cNvPr id="464" name="Shape 464"/>
          <p:cNvSpPr/>
          <p:nvPr/>
        </p:nvSpPr>
        <p:spPr>
          <a:xfrm>
            <a:off x="414550" y="39257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5" name="Shape 465"/>
          <p:cNvSpPr/>
          <p:nvPr/>
        </p:nvSpPr>
        <p:spPr>
          <a:xfrm>
            <a:off x="414550" y="17130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/>
          <p:nvPr/>
        </p:nvSpPr>
        <p:spPr>
          <a:xfrm>
            <a:off x="414550" y="262230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7" name="Shape 467"/>
          <p:cNvSpPr/>
          <p:nvPr/>
        </p:nvSpPr>
        <p:spPr>
          <a:xfrm>
            <a:off x="1514675" y="3835250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8" name="Shape 468"/>
          <p:cNvSpPr/>
          <p:nvPr/>
        </p:nvSpPr>
        <p:spPr>
          <a:xfrm>
            <a:off x="1424900" y="1800300"/>
            <a:ext cx="7440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69" name="Shape 469"/>
          <p:cNvSpPr/>
          <p:nvPr/>
        </p:nvSpPr>
        <p:spPr>
          <a:xfrm>
            <a:off x="219100" y="1555800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>
            <a:spLocks noGrp="1"/>
          </p:cNvSpPr>
          <p:nvPr>
            <p:ph type="title"/>
          </p:nvPr>
        </p:nvSpPr>
        <p:spPr>
          <a:xfrm>
            <a:off x="730325" y="0"/>
            <a:ext cx="8229600" cy="169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2 ways could I accelerate a wagon?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475" name="Shape 475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increase mass or increase force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decrease mass or increase force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decrease mass and decrease force</a:t>
            </a:r>
          </a:p>
        </p:txBody>
      </p:sp>
      <p:sp>
        <p:nvSpPr>
          <p:cNvPr id="476" name="Shape 476"/>
          <p:cNvSpPr/>
          <p:nvPr/>
        </p:nvSpPr>
        <p:spPr>
          <a:xfrm>
            <a:off x="414550" y="165757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414550" y="36487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414550" y="262230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1604300" y="2481750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1389425" y="1454475"/>
            <a:ext cx="7440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81" name="Shape 481"/>
          <p:cNvSpPr/>
          <p:nvPr/>
        </p:nvSpPr>
        <p:spPr>
          <a:xfrm>
            <a:off x="337850" y="1454475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>
            <a:spLocks noGrp="1"/>
          </p:cNvSpPr>
          <p:nvPr>
            <p:ph type="title"/>
          </p:nvPr>
        </p:nvSpPr>
        <p:spPr>
          <a:xfrm>
            <a:off x="730325" y="0"/>
            <a:ext cx="8229600" cy="1698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playing pool, the cue ball hits a colored ball, and momentum is...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transferred and conserved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increased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decreased</a:t>
            </a:r>
          </a:p>
        </p:txBody>
      </p:sp>
      <p:sp>
        <p:nvSpPr>
          <p:cNvPr id="488" name="Shape 488"/>
          <p:cNvSpPr/>
          <p:nvPr/>
        </p:nvSpPr>
        <p:spPr>
          <a:xfrm>
            <a:off x="489075" y="364542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9" name="Shape 489"/>
          <p:cNvSpPr/>
          <p:nvPr/>
        </p:nvSpPr>
        <p:spPr>
          <a:xfrm>
            <a:off x="489075" y="24816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0" name="Shape 490"/>
          <p:cNvSpPr/>
          <p:nvPr/>
        </p:nvSpPr>
        <p:spPr>
          <a:xfrm>
            <a:off x="400675" y="14544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1" name="Shape 491"/>
          <p:cNvSpPr/>
          <p:nvPr/>
        </p:nvSpPr>
        <p:spPr>
          <a:xfrm>
            <a:off x="1604300" y="1454475"/>
            <a:ext cx="7189500" cy="1027200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2" name="Shape 492"/>
          <p:cNvSpPr/>
          <p:nvPr/>
        </p:nvSpPr>
        <p:spPr>
          <a:xfrm>
            <a:off x="1479050" y="1365500"/>
            <a:ext cx="7440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/>
          <p:nvPr/>
        </p:nvSpPr>
        <p:spPr>
          <a:xfrm>
            <a:off x="205225" y="1243250"/>
            <a:ext cx="1137000" cy="34254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9800" y="205975"/>
            <a:ext cx="8367000" cy="1056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Solve:  100 N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433200" y="1499525"/>
            <a:ext cx="7253700" cy="3426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200 N left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400 N left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200 N right</a:t>
            </a:r>
          </a:p>
        </p:txBody>
      </p:sp>
      <p:sp>
        <p:nvSpPr>
          <p:cNvPr id="96" name="Shape 96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14550" y="395980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414550" y="2658600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177675" y="1238950"/>
            <a:ext cx="1137000" cy="348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3441675" y="767875"/>
            <a:ext cx="536100" cy="18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4246" y="513087"/>
            <a:ext cx="861179" cy="69197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5177775" y="752825"/>
            <a:ext cx="1357199" cy="197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6797250" y="593175"/>
            <a:ext cx="1137000" cy="61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6777325" y="358375"/>
            <a:ext cx="1763699" cy="96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rPr>
              <a:t>300 N</a:t>
            </a:r>
          </a:p>
        </p:txBody>
      </p:sp>
      <p:sp>
        <p:nvSpPr>
          <p:cNvPr id="105" name="Shape 105"/>
          <p:cNvSpPr/>
          <p:nvPr/>
        </p:nvSpPr>
        <p:spPr>
          <a:xfrm>
            <a:off x="1672575" y="2124425"/>
            <a:ext cx="1013399" cy="197400"/>
          </a:xfrm>
          <a:prstGeom prst="leftArrow">
            <a:avLst>
              <a:gd name="adj1" fmla="val 60005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1672575" y="3191225"/>
            <a:ext cx="2570100" cy="197400"/>
          </a:xfrm>
          <a:prstGeom prst="leftArrow">
            <a:avLst>
              <a:gd name="adj1" fmla="val 60005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1756975" y="4349275"/>
            <a:ext cx="929100" cy="182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1506675" y="1357450"/>
            <a:ext cx="2901899" cy="3243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3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happens when an unbalanced force is applied to an object?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1516100" y="1463975"/>
            <a:ext cx="7170599" cy="346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object accelerates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object doesn’t move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The object travels at a constant speed</a:t>
            </a:r>
          </a:p>
        </p:txBody>
      </p:sp>
      <p:sp>
        <p:nvSpPr>
          <p:cNvPr id="116" name="Shape 116"/>
          <p:cNvSpPr/>
          <p:nvPr/>
        </p:nvSpPr>
        <p:spPr>
          <a:xfrm>
            <a:off x="414550" y="267215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457200" y="38495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/>
          <p:nvPr/>
        </p:nvSpPr>
        <p:spPr>
          <a:xfrm>
            <a:off x="457200" y="1494712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/>
          <p:nvPr/>
        </p:nvSpPr>
        <p:spPr>
          <a:xfrm>
            <a:off x="1419400" y="1295325"/>
            <a:ext cx="6891900" cy="3243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/>
          <p:nvPr/>
        </p:nvSpPr>
        <p:spPr>
          <a:xfrm>
            <a:off x="177675" y="1238950"/>
            <a:ext cx="1137000" cy="3480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1506650" y="1364362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3"/>
            <a:ext cx="8229600" cy="115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2 factors can change the force of friction?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1437000" y="1587625"/>
            <a:ext cx="7249799" cy="3398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Mass and inertia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Surface type and time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Surface type and mass</a:t>
            </a:r>
          </a:p>
        </p:txBody>
      </p:sp>
      <p:sp>
        <p:nvSpPr>
          <p:cNvPr id="128" name="Shape 128"/>
          <p:cNvSpPr/>
          <p:nvPr/>
        </p:nvSpPr>
        <p:spPr>
          <a:xfrm>
            <a:off x="414550" y="1587612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>
            <a:off x="414550" y="2789575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350275" y="367892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320125" y="1504825"/>
            <a:ext cx="7249799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219100" y="1558725"/>
            <a:ext cx="11370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Static friction works on what type of objects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531925" y="1479675"/>
            <a:ext cx="7154999" cy="344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Objects with wheels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Objects that aren’t moving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Objects traveling at a rapid rate</a:t>
            </a:r>
          </a:p>
        </p:txBody>
      </p:sp>
      <p:sp>
        <p:nvSpPr>
          <p:cNvPr id="140" name="Shape 140"/>
          <p:cNvSpPr/>
          <p:nvPr/>
        </p:nvSpPr>
        <p:spPr>
          <a:xfrm>
            <a:off x="414550" y="3726325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/>
          <p:nvPr/>
        </p:nvSpPr>
        <p:spPr>
          <a:xfrm>
            <a:off x="414550" y="1553712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/>
          <p:nvPr/>
        </p:nvSpPr>
        <p:spPr>
          <a:xfrm>
            <a:off x="1433200" y="24336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595900" y="161227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/>
          <p:nvPr/>
        </p:nvSpPr>
        <p:spPr>
          <a:xfrm>
            <a:off x="219100" y="14687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130625" y="205975"/>
            <a:ext cx="8871000" cy="1594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happens when 2 surfaces rub against each other? 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1484425" y="2168425"/>
            <a:ext cx="7202399" cy="260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Gravity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 rtl="0">
              <a:spcBef>
                <a:spcPts val="0"/>
              </a:spcBef>
              <a:buNone/>
            </a:pPr>
            <a:r>
              <a:rPr lang="en"/>
              <a:t>Friction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>
              <a:spcBef>
                <a:spcPts val="0"/>
              </a:spcBef>
              <a:buNone/>
            </a:pPr>
            <a:r>
              <a:rPr lang="en"/>
              <a:t>Acceleration</a:t>
            </a:r>
          </a:p>
        </p:txBody>
      </p:sp>
      <p:sp>
        <p:nvSpPr>
          <p:cNvPr id="152" name="Shape 152"/>
          <p:cNvSpPr/>
          <p:nvPr/>
        </p:nvSpPr>
        <p:spPr>
          <a:xfrm>
            <a:off x="315050" y="3183237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362450" y="219870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/>
          <p:nvPr/>
        </p:nvSpPr>
        <p:spPr>
          <a:xfrm>
            <a:off x="315050" y="41677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1326600" y="2965375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1554125" y="1894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219100" y="1925925"/>
            <a:ext cx="1137000" cy="31184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is gravity?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1531925" y="1408425"/>
            <a:ext cx="7154999" cy="351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attraction between objects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force moving downward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The acceleration of an object</a:t>
            </a:r>
          </a:p>
        </p:txBody>
      </p:sp>
      <p:sp>
        <p:nvSpPr>
          <p:cNvPr id="164" name="Shape 164"/>
          <p:cNvSpPr/>
          <p:nvPr/>
        </p:nvSpPr>
        <p:spPr>
          <a:xfrm>
            <a:off x="414550" y="1357400"/>
            <a:ext cx="746099" cy="746099"/>
          </a:xfrm>
          <a:prstGeom prst="ellipse">
            <a:avLst/>
          </a:prstGeom>
          <a:solidFill>
            <a:srgbClr val="FF0000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414550" y="2563950"/>
            <a:ext cx="746099" cy="746099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414550" y="3865275"/>
            <a:ext cx="746099" cy="746099"/>
          </a:xfrm>
          <a:prstGeom prst="ellipse">
            <a:avLst/>
          </a:prstGeom>
          <a:solidFill>
            <a:schemeClr val="l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421350" y="1546900"/>
            <a:ext cx="7189500" cy="1006799"/>
          </a:xfrm>
          <a:prstGeom prst="rect">
            <a:avLst/>
          </a:prstGeom>
          <a:noFill/>
          <a:ln w="76200" cap="flat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1595925" y="1576725"/>
            <a:ext cx="7206300" cy="31808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219100" y="1327975"/>
            <a:ext cx="1137000" cy="3411599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827</Words>
  <Application>Microsoft Office PowerPoint</Application>
  <PresentationFormat>On-screen Show (16:9)</PresentationFormat>
  <Paragraphs>218</Paragraphs>
  <Slides>36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spotlight</vt:lpstr>
      <vt:lpstr>Grab it</vt:lpstr>
      <vt:lpstr>Around the World Tournament</vt:lpstr>
      <vt:lpstr>Force has two characteristics: </vt:lpstr>
      <vt:lpstr>Solve:  100 N</vt:lpstr>
      <vt:lpstr>What happens when an unbalanced force is applied to an object?</vt:lpstr>
      <vt:lpstr>What 2 factors can change the force of friction?</vt:lpstr>
      <vt:lpstr>Static friction works on what type of objects</vt:lpstr>
      <vt:lpstr>What happens when 2 surfaces rub against each other? </vt:lpstr>
      <vt:lpstr>What is gravity?</vt:lpstr>
      <vt:lpstr>You push with 80 N on the desk and your neighbor pushed with 60 N in the opposite direction. What happens?</vt:lpstr>
      <vt:lpstr>What factors affect the strength of gravity?</vt:lpstr>
      <vt:lpstr>Force is</vt:lpstr>
      <vt:lpstr>Which is an example of sliding friction?</vt:lpstr>
      <vt:lpstr>Which is an example of rolling friction? </vt:lpstr>
      <vt:lpstr>A combination of all the forces acting on an object is the </vt:lpstr>
      <vt:lpstr>Which is an example of fluid friction</vt:lpstr>
      <vt:lpstr>What units are used to measure force?</vt:lpstr>
      <vt:lpstr>When forces act in the same direction you _____ them together </vt:lpstr>
      <vt:lpstr>The tendency to resist changes in motion is </vt:lpstr>
      <vt:lpstr>How does mass effect inertia?</vt:lpstr>
      <vt:lpstr>Newton’s 3rd law state that for every action, __________</vt:lpstr>
      <vt:lpstr>What is the formula for momentum?</vt:lpstr>
      <vt:lpstr>Which is an example of tension</vt:lpstr>
      <vt:lpstr>Conservation of momentum means that without outside forces, the total momentum of colliding objects...</vt:lpstr>
      <vt:lpstr>What is weight?</vt:lpstr>
      <vt:lpstr>What does Newton’s 2nd law tell us about acceleration?</vt:lpstr>
      <vt:lpstr>What is free fall?</vt:lpstr>
      <vt:lpstr>Which is an example of compression?</vt:lpstr>
      <vt:lpstr>What is the formula for acceleration?</vt:lpstr>
      <vt:lpstr>A bowling ball with a mass of 5 kg is moving at a speed of 5 m/s.  What is it’s momentum? </vt:lpstr>
      <vt:lpstr>A .2 kg baseball is hit with 20 N of force.  What is it’s acceleration?  </vt:lpstr>
      <vt:lpstr>A 5 kg bowling ball accelerates at a speed of 2 m/s2.  What force does it hit the pins with?  </vt:lpstr>
      <vt:lpstr>Which has the greater momentum?  </vt:lpstr>
      <vt:lpstr>  When you kick a soccer ball, the action force is you pushing the ball, the reaction force is:    </vt:lpstr>
      <vt:lpstr>What 2 ways could I accelerate a wagon?  </vt:lpstr>
      <vt:lpstr>When playing pool, the cue ball hits a colored ball, and momentum is...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it</dc:title>
  <dc:creator>Suzanne Stock</dc:creator>
  <cp:lastModifiedBy>Suzanne Stock</cp:lastModifiedBy>
  <cp:revision>1</cp:revision>
  <dcterms:modified xsi:type="dcterms:W3CDTF">2014-10-21T21:59:10Z</dcterms:modified>
</cp:coreProperties>
</file>