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F2E478-6809-4FB7-AC35-496F924CEEB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AE82E9-5D04-43B9-B407-EF3D703DBC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oTVGAwHu7AYL3M&amp;tbnid=s8tY0LOc1Y-MCM:&amp;ved=0CAUQjRw&amp;url=http%3A%2F%2Fcommons.wikimedia.org%2Fwiki%2FFile%3APuppet_Bleeckie_sliding.jpg&amp;ei=JQX5Ut_nBIS8oQS524DoDQ&amp;bvm=bv.60983673,d.cGU&amp;psig=AFQjCNGYnuo3ra8_x7wlRs92VFsS_P9GJA&amp;ust=1392137886634531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wzi9--MpLauxQM&amp;tbnid=INRhjVUG5wvyVM:&amp;ved=0CAUQjRw&amp;url=http%3A%2F%2Fbucultureshock.com%2Fbeantown-skateboarding%2F&amp;ei=XAX5Ut6rIYOgogTzu4KwCA&amp;bvm=bv.60983673,d.cGU&amp;psig=AFQjCNF828BtCH4-FAxXghXhR6THLLW2VQ&amp;ust=139213794160462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frm=1&amp;source=images&amp;cd=&amp;cad=rja&amp;docid=Yj80VP0hSVPjGM&amp;tbnid=qTQ5cVohB_fMkM:&amp;ved=0CAUQjRw&amp;url=http%3A%2F%2Fwww.coxpurtell.com.au%2Fblog%2Fgone-surfing%2F&amp;ei=iQX5UpubC4PioATR1oHYBA&amp;bvm=bv.60983673,d.cGU&amp;psig=AFQjCNElyxml81CTh8dxCGLoA13Da1i70A&amp;ust=139213798980894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Friction and Gravity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– p. 380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Remember, an object in motion tends to stay in motion, an object at rest tends to stay at rest unless acted on by an outside force.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2 most common outside forces on earth are:  FRICTION AND GRAVITY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Friction:  The force that two surfaces exert on each other when they rub against each other.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sledding pictu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8999" y="4495800"/>
            <a:ext cx="3674533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Causes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strength of the force of friction depends on the types of surfaces involved and how hard the surfaces are pushed together.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rougher the surface, the greater the friction.  Ex:  carpet </a:t>
            </a:r>
            <a:r>
              <a:rPr lang="en-US" dirty="0" err="1" smtClean="0">
                <a:solidFill>
                  <a:schemeClr val="bg1"/>
                </a:solidFill>
              </a:rPr>
              <a:t>vs</a:t>
            </a:r>
            <a:r>
              <a:rPr lang="en-US" dirty="0" smtClean="0">
                <a:solidFill>
                  <a:schemeClr val="bg1"/>
                </a:solidFill>
              </a:rPr>
              <a:t> wood floor,  Asphalt vs. ice.  </a:t>
            </a:r>
          </a:p>
        </p:txBody>
      </p:sp>
      <p:pic>
        <p:nvPicPr>
          <p:cNvPr id="4" name="Picture 7" descr="bear_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3759653"/>
            <a:ext cx="4114800" cy="3098347"/>
          </a:xfrm>
          <a:prstGeom prst="rect">
            <a:avLst/>
          </a:prstGeom>
          <a:noFill/>
        </p:spPr>
      </p:pic>
      <p:pic>
        <p:nvPicPr>
          <p:cNvPr id="5" name="Picture 4" descr="skate on r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091" y="3962401"/>
            <a:ext cx="3684309" cy="275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Friction also increases when the surfaces are pushed together with more force.  Ex:  rub hands together and increase force.  More mass, more force. 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crossfitsomerville.com/wp-content/uploads/2013/06/push_box_pict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316278"/>
            <a:ext cx="3845169" cy="2541722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1219200" y="3276600"/>
            <a:ext cx="3124200" cy="1447800"/>
          </a:xfrm>
          <a:prstGeom prst="cloudCallout">
            <a:avLst>
              <a:gd name="adj1" fmla="val 22921"/>
              <a:gd name="adj2" fmla="val 47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heavier the box, the greater the friction!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 Main types of Friction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Static friction – the friction that acts on objects that are not moving.  This is the friction you overcome to start moving an object.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Sliding friction – when 2 solid surfaces slide over each other.   Ex:  pushing a box, sliding</a:t>
            </a:r>
          </a:p>
        </p:txBody>
      </p:sp>
      <p:pic>
        <p:nvPicPr>
          <p:cNvPr id="4" name="Picture 4" descr="guy_pushing_box_lg_w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18655" y="4343400"/>
            <a:ext cx="2770909" cy="190500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2209800" y="3657600"/>
            <a:ext cx="3124200" cy="1143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friction between the box and the ground before it moves</a:t>
            </a:r>
            <a:endParaRPr lang="en-US" dirty="0"/>
          </a:p>
        </p:txBody>
      </p:sp>
      <p:pic>
        <p:nvPicPr>
          <p:cNvPr id="18434" name="Picture 2" descr="https://encrypted-tbn0.gstatic.com/images?q=tbn:ANd9GcRpHpeFFyuABzFS7Si-AaFDQ3_5R-Bit5Y3HuUnx8-cNCGVtpyc3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2024" y="4267200"/>
            <a:ext cx="3582314" cy="2389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2416" lvl="1" indent="-457200"/>
            <a:r>
              <a:rPr lang="en-US" dirty="0" smtClean="0">
                <a:solidFill>
                  <a:schemeClr val="bg1"/>
                </a:solidFill>
              </a:rPr>
              <a:t>3.  Rolling friction – when an object rolls across a surface.  Ex:  anything with wheels.  </a:t>
            </a:r>
            <a:endParaRPr lang="en-US" dirty="0" smtClean="0">
              <a:solidFill>
                <a:schemeClr val="bg1"/>
              </a:solidFill>
            </a:endParaRPr>
          </a:p>
          <a:p>
            <a:pPr marL="1042416" lvl="1" indent="-457200"/>
            <a:r>
              <a:rPr lang="en-US" dirty="0" smtClean="0">
                <a:solidFill>
                  <a:schemeClr val="bg1"/>
                </a:solidFill>
              </a:rPr>
              <a:t>4.  Fluid </a:t>
            </a:r>
            <a:r>
              <a:rPr lang="en-US" dirty="0" smtClean="0">
                <a:solidFill>
                  <a:schemeClr val="bg1"/>
                </a:solidFill>
              </a:rPr>
              <a:t>friction – when a solid object moves through a fluid.  Ex:  swimming, air resistance.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412" name="AutoShape 4" descr="data:image/jpeg;base64,/9j/4AAQSkZJRgABAQAAAQABAAD/2wCEAAkGBxISEhQUExMVFBQUDxQUFBQUFxcVFBQVFBQWFhQUFBYYHSggGBolHBQUITEhJSkrLi4uFx8zODMsNygtLisBCgoKBQUFDgUFDisZExkrKysrKysrKysrKysrKysrKysrKysrKysrKysrKysrKysrKysrKysrKysrKysrKysrK//AABEIALgBEwMBIgACEQEDEQH/xAAbAAABBQEBAAAAAAAAAAAAAAACAAEEBQYDB//EAEAQAAEDAQQHBQUGBAYDAAAAAAEAAgMRBBIhMQUGQVFhcZETIjKBoRRCUrHBB2Jy0eHwIzOS8UNTc6KywiSC0v/EABQBAQAAAAAAAAAAAAAAAAAAAAD/xAAUEQEAAAAAAAAAAAAAAAAAAAAA/9oADAMBAAIRAxEAPwCuFuO9F7cd6idkEQiG5B3Fu4p/b+a5iHgi9mQF7ed6Y23inFmCcQDcg5e3cCUvbXblIEPBc5HMb4nNHMhAHtDim7R24phbY/dq4/daT6ou0lPhhI4vIHoEDGZyx+vUZJjeRsLCfUfVbIWWc5ua38LanqVD0vq92sTml7nPpVhJwDhlh6eaDyxMjkaQSCKEEgjcRmECBJJJIOtmtD4zeYS05YbtxXqGiXF8Mb7jQXRhxoMKkLyta7VS1TSsMLSe5iN9130r80GmtduuZux3BVpdPOaNqArmxaBAxebx3bFcsjoKAADggzNm0AR4hernXJeb2uK7I9o917m9CQvcLpOxeS63aPMFqkByee1byeSaeRqPJBRpFOUxQMiAQp0Dlq32oUV6zu4TuA/pYfqsEFvvs2c57JmAHuvY/D7wLf8AoEGk7Him7Hgp3s7tx6JeyP8AhPRBBNmC5ugCsXWKT4XdEIsTxsd5oKzseCEwFWRs7/hPRCbJKfdd0QVvs5SU/wBjk+FySCK1G2qqwJ3bWs9Si9jJ8UrzyNB6ILKScN8TgOZUc6Vi2EvO5oJXOHR8Q92vF2PzUxlBkAEHAW2R3hhdzeQ0Ig20Ozcxg+6C4+q79oN6Eyj4kHMWAHxySO87o6BdorHE3JgrvOJ9VzM26pTic8AgmsdubREH8VAEtdqcSIJwlTh/JQg7ijvcUGD180X2cvatHdlz4PGfUY9Vll6XrJPFJC+MmriKtpscMivNSEDJJJIHVzqfaeztcRrQOJYeN4Gg60VKiY8ggg0INQdxGSD2wSEI/aHb1W2G1CSNjx7zGu6hdr5QTRa3/EV539pEjnTxk/5AAO+j3GnlX1W4Disp9oMNY437WyFvk5pP/QIMNRMURTUQMkkkgJq1v2eWtzJpGtcW3oQcNt1w/wDpZALQ6lO/8kcY3/QoPSH215zcT5oPaX7z1K515IXSAIOvtEvxHqUJc45n1XEzlNeJQdjIRtPVczaHfEeqEsTIH9ofvKdDVJBHD/unzR3uSBoRIFfOxPjvSDSiERQCaJxwC6NgXYMaEHANRtiXUSAZBIy8UDNgCPsQq+1aYYzLvHgqa1aWlkwyG4ILy2aRjjwGLtwVHaLbJKaCvJq6WTRjnYv7o9VdWaztYO6PPagrLFoEnGQ0G7asbrDYeyne0ZVqORxC9ML1jNeou/G/4mlpPEGo+ZQZIpkTgmQMnKZOg3eo9rD4TGa1jdh+F1SPWq0jm81gtR5iJ3D4oj6EfqtwXFAZ5rM69SERRtrnLX+lp/NaQArKa/E0h3Vk69z9UGRSSSQMmTlMgQV/qaP/ACeUbvoPqqBWertq7O0xnYXXD/7CnzIQejUKEhVNu0q4EgClNqr5LdIc3nywQaYBPe3LJstjwcHHqryC3sui88VQTy/ehL+CittLDk4FGXV2oO15JR6p0Ds0nZj/AIg9VLhmjdi01VFYtGNZ7tTvOKsouAQT743oS9cLwXZg4EoHFURRtiIxIoOKkMij2lp5kj6FBS2zSbGYDvHcFTWnSMkmGQ3BbExQ/wCXH/RX5lc4rPA01DRXlQeSDLWPRUr8SLo3lXdnsLIxXbvpVWLpxwQi0D4UEU2ln3jyaV0Y6uwjmpQlB2I2Bv7ogh0VHrlZb9nJpjG4O8sj6FaqjN6GWyMka5pxDmkHDYRRB4w7EAoCpNssxikfGc2PI6HPzUYoEkEySC91McBamVyLXj/aT9F6OHt2BecalNBtsQ33/wDg5erez8EEMCqy+v8AZ6wNd8Mo6OBHzAWx7LgqbXGyl1kl4NDv6XAn0qg8qBRLmiBQIpk6ZAk7XEEEZg1HkmTlBqHPvY78eqai5WM/w2fgHyXZABCGi60TiNByDV3gtDmHAlNdQuFEGhhtQLQeCSpY5qAZ9UkGgbZXHIfRdhYiMzRdBJwQO41HogF0TBxKYl3ADgiaB+6IwEEZ0hG1EyRdiwnNo6rpQ7AAg4dodyK8VKjZ8VOiF1wZFBxqnrxQPP7ohpXL1QSGPHHzRB+4U8lwDTwRVO9B3Y4jH9ERnUdrDvTForjUoMbrxYrsrZRk8Ud+Jv6fJZgr0vWGzNks8jThRt4E7C3EY+nmvNUApkRTIDhlcxwc0lrmmoIzBC9X1f04bTCHVo8d14+8No4HNeSrX6gSfzm4+4f+QQbwWhw94dFH0i50kUrDQh0T24cWkKM4UVXpzSJjbdae84bDkEHnCSkW2K67gcfzUdA4KcpkkCISCeqZBodEuBjbU5VHqpuCptGVu8zgplUE6o2BCVEDuK0mrdnBYXG66ppiK06oKUhK6tYbIwn+XH0H5JNsEYNezZUIKyz6IJaCdySv+3PwjqnQQTAd6PsTvXdqRcg4MiKMxowU2KBg1MRxR3EhFxQcnU315psNyk9iNpTiEfsII10FPlkKrsYEiynFBHNa7kRxzK63ATkOqMR8EEcBdLw+Fd+x/YRCMIM9rW93sslBmGg8rwqvOLy9e0k8NikN4NpG7E5A0wK8gQPVMUySB1r9QZm1lZ7xDXDiBUH5jqser/U94bK95r3YXH1bgg2Ol9INibnV5HdH1KyEry8kuNSV1tdoL3FzjifTgo5cg52qAOaRtzHNUxV3ioGk7E+MhzmkB4vNO9BDqkmToGSTowKoLOyPqwcqdMF3Cr7BJQ03qwrwQIrV6Cvdk3Cm6m3iss1tTSmZW6scYjja2mTRXLPagRcdqBzypBedlOiGjtwQcRKUykXUkHcN4Lq2Pgha4DZVdGyDb80HNzE7YqqQx7TmF1bRBwZGNyPshtXdrglgg5GAbkm2dv8AddCCudoYSx92t6467zpggrNI6ZhiJDni8PdaKnzpl5qofrZHsY88aNH1WReTU1zrjXOu1Mg2cWs9nOYe3jQH5Kzs2koZPDIzkTQ+q86olQIPURETjmExbw9F57YdMzw0uvNPhd3m9Dl5K6ZrbVji6Ojg2ooaNJ2A1y9UHPXy3mONsQzlrX8Az6mnqsAFY6Wt8loffkcMBRrQe60bmhRAwDbVBxC7tjwAw2k1oD1QCMkgNqSTQACpJ3ADarywaAkaHumrGA3FhHfxpQOHuE7j3sfCUFUywuLg1uZIFDxFa4ZqZBZjESDmcDllWuNOSkCK5sINOOR2CuNEL8c/TBAySaieqCdoWzCWUA1IFSfLetNpzRonhcyhqBVmGTgMM+nmo+qWju6ZCDVxoPwjatEYgP7IPGHwuDi0ghwdSm2u5W+hdFsc69KW3BeFHPEYe4DFoeSACKg40BwG1elRaHs7JhapYSQwFz3XSSWNBvG6M+7VecWy1NfPNNEREztnmIVuXWE0AY3Y67QlBcRWOx1MVnjMrwyskz8cKd8RMcbuGFHFrq1GW2g0hZCGjvuc1rqBrmFrmbwTspQYGla1AU6wafbCKBgmd2heHmt8VbdLakYg8d5R2nSZlfk+4Yw1zHnuk071Gg1zFRQ1FEFfZLNQFwx3/d5rtRTdGxjHGopQtpiRtOOFPyUaVgBIBqNhGRCCdq9EHTtrjQE9AtiWBZ3VOwkvc+huhtAaYEk7FqTER+wgjEIm9PVGIzuTXN6AbvFJFcToOl3jVO0BY6y6Ylbm69zorSHWAHxCiC+uHYaeSLsj8R8sFXwaVjPvKbFO05EeSCQ2Ijb1C7srwXIV/v8Aknv/ALyQdiXD4QOJQiSlCScDsCASfd+a5umG6nVBRayasCYmazeI4vh2k7XR7+SxD4nNJDgQRgQRQjgV6i3OoPqQlanh4pJFHJxewOP9QoUHl4Thq1mnLa2z3S2y2ahzJjJx3eJVh1oiP8yw2Zw3sDoz5EFBUCPhs2/Oq0Wquo50gH1tLYGxOAJcwPFSKg+Nu4qCdN6NcaGG0Rb+ze2RvRyn6K0pY4nEwW0sLqVbaIXFuGRJaaVFSg1Ng+x+zV71qc8Up3aAE7yAMOVSrOT7JdHtpUkkEV8YB51eR6LJP0tb317HSNkdwY64ejslX2/R2mnVrM+QHGsTmuBr+E5oPQLVoGw2S9dZHR1CaljR3RtuNbXPbVed696cimc2OBwNPFcFI27MOKorfoy1A/x+3P8AqXz81HZDd2eSAGNIGa6CqW3JEgG8p1gtrYjeMTZN16uHll1UVoFENaINZHrqKYw0/C6voQFIi1ugPia8cwD8isWQSccOfFA/DjxQegSa0WYsdSQ+B1GuBAOGWOGK8tjNCBSp3cSp0jDRxGQ4jM5YL2jQlgsVlax7GNJl77HnuMuuFRl4hQ+9VB5BorQdotEzYYY3GV7gLt0tu3q0vkjuCgJqdgK9F0N9iVpJJtUzIWtd/hfxHPFAaguoG4kjEHI81tJtfrMw3GyGR/wQgvcaYCgaMvJQdI6x26Vt50TLLCKntLa+7hsIjGLuRogCP7NrDDG8NccW/wA3DtSc63jVrRgMGNBpmTVee67Sxz2t5szQ5rImtcWCrbzK1ywwFB5K403rVE4Fr7RNbN7WD2azV5DvPbzqsratOSuF1jWRRg/y4m0BAyDjmfRBq9B269E3u3SBShq0GmRbhkVNMx3gdCq3Q9pE8Yd3QRg5uOB/JT3MG5vOgQGCTjeQuef3ihPNK6gHtUkvNJBhGtSQEp7yB12jtD25OPVcQUigsoNNyt21U9msriKHDiAD81my6iJBrLDpSPN00jjucQB0ACtG22Nw7rseOC8/SEjhkSg3zXyE4loHAuP5BHJI4jEk8z+qw0WlZm+8pkWsUgzFUHs9k1T0dIxlmmo60vgEpqTex2tGVAdnBeR65aBbZJnC62scga7YLpODxyzWs0PrhZZZ7NaZpXQy2dl17fclaGOa3E5UvnJZDX3WA6Stchs7f4ZutDzg03c3VQVFr0vYwy4LKyY7ZZC5mfwtjIJPFxpwCorVEC6kcThUYAXjXlXFbbQOgY4RUlskh97CjeDQfmrgx8EHmUmi52jGF2O4V+S4xyPjyvsPAuafovVgwIZIwcxUbiAg88s2strZ4LRKBxcXD/dVTGa5Wr3+xl/1YWOJ5kALVT6GgfnCwnfdoeoVfPqtZzk1zfwucfnVBVx61RH+ZYLO78BfF0oTRSG6Z0W/x2W0RnfFK14HIPQzant92Rw/E0H5UUKXVOYeFzXc7zfoUFwzR2j58LPbbjzky1N7Op3X/Co9u1TtcWJiL2bHxESNI31bsVHNq/aW/wCHe/CQfrVNZbXbLIasdPBvpea3zHhKCQ+zOBoWkHLEEH1Umx6JtEmDIXuvYVufJxGC6N120pT+a41yJiYT5G4oVq1k0lLg+0TAbaVYBtxugIL4akSsxtMsNmbTN72l1OVaeqlzaV0XDG2MyWm39m2jWXjFAANlBQub5uFFhZI75JJJPxE1PmSnsMJ7QDMb0GtP2gWhrCyyRw2Jh2QMbf8AOQj5ALPWrSEkrr0j3SO+J7i4+ROSi2oBpcBscuQcgl9ojEiGzWOWTwRudyBp1yVzYtV5XYvIjH9Tugw9UHTVvSkcJdfr37oBAqBSue3atk9/H0VXo/QUUWIBe4e8+hpyGQVi5zv7EIHOO31QXR/ZGX4Y9FxBJ2E8diBdm3j1SR3OXRJB54CiTVQoOlU187imC6NNTQZ/vigQKYldJGludK8CD8kBQDVKiRCSBBPVIJCnFAzjVNepknIO5KhQdIrZI3JynQ6clbniqwBOgvoNZq4OYeeClRafjOxZYhNdQbaLScTsipLJmnLHkQsBTdVSbPbns29UG7oDspzCYxjes1BrC4Zn0U6HTkbs8EFm6MLaas2KxQWM2y1tDmueWi80yBovXAAwA1JNdiw0dqjOIcFstW7XBabLJYbQ8Rhzr8T8qOqHCh3hwrTbVBJ1v1XsktlFrsgZcLQ/ueBzD7wGwjcvF9L6REbiy6Xuwu7cDl54EL2+1iHRGiJIZJ+2cRMGnJ0kk73ODWtqTm75rxrROipJJxPKLgaO413iccaEjYMUFZZtCz2g3pT2bd1O8fLZ59FcWbV9rB43nj3aj0WjMG3D5J2sO1BQQat2fMtc7m4+uKsrPo2JngjA4gCvWimiHfjyKJsXPogFop+oXSMHd0TEAbf35Lo2QHj5/mgdpwyp0QtfuPyCZzDy4Eo2Gm7yqfqgToyf2EBZ+/7J3yjcfMUQMl3mnl+qByz8XokugeN56fokg8zARUQhEEDsHNEW76oQiQEHUwCeqEFFVAgUiUiU4KBqJIkNEBJqJqJAIHc1MGp6BKqBU4pOZvCbEpIGDUiE9Qk7mgEhNdRBMAgOMkZKXFpGRu3yUEpCiC5Zpw1Bc0EjI5kDhuU+DWFhzCy5KEoNzHpeM7aLuJmOyIWABO9dWTvbkUG+bXYajdU0RE1yw4DD6rGQ6YkZma+amR6yVPfr5oNNltoibGdlCq2y6ajcKV+X1CmstsZHirzCCXGzfTyQSBtca+qGM7iKc6fNEanZTkR9UHNzAMapmkH4a76BHHDTENPVMTTegfsydiSG/wAPVJB5qCEQKSSB0kkkBBPVJJAq8E4dwSSQECmvJJICSN3ikkgQI2miegSSQCUx80kkAlyQKSSB7yElOkgdrhu9aJ3HgmSQNTehupJIHulOYykkgAtKYFJJA4K6C0OGRKSSCRBpKQZFTItPvBSSQWNn1jr4qeZ/NTWaYY4f2SSQdhpCL4h0CSSS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293938"/>
            <a:ext cx="7153275" cy="35131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http://bucultureshock.com/wp-content/uploads/2010/05/DSC_0331-30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962400"/>
            <a:ext cx="3429000" cy="2286000"/>
          </a:xfrm>
          <a:prstGeom prst="rect">
            <a:avLst/>
          </a:prstGeom>
          <a:noFill/>
        </p:spPr>
      </p:pic>
      <p:sp>
        <p:nvSpPr>
          <p:cNvPr id="17416" name="AutoShape 8" descr="data:image/jpeg;base64,/9j/4AAQSkZJRgABAQAAAQABAAD/2wCEAAkGBxQTEhQUExQUFRUXFBQXFxcVFxgUFBcUFRQXFxQUFRcYHCggGB0lHBQUITEhJSkrLi4uFx8zODMsNygtLisBCgoKDg0OGhAQGywkHyQsLCwsLCwsLCwsLCwsLCwsLCwsLCwsLCwsLCwsLCwsLCwsLCwsLCwsLCwsLCwsLCwsLP/AABEIAKgBLAMBIgACEQEDEQH/xAAbAAACAwEBAQAAAAAAAAAAAAACBAADBQEGB//EAD8QAAEDAgMGBAMHBAAFBQEAAAEAAhEDIQQxQRJRYXGBkQWhscETIvAGMkJSktHhFGJy8RUjM1OyFhdDg5MH/8QAGgEAAwEBAQEAAAAAAAAAAAAAAAECAwQFBv/EACURAAICAgICAgIDAQAAAAAAAAABAhESIQMxQVETYQTwMlKRIv/aAAwDAQACEQMRAD8Az2PTVGss9p+jkusfGi6krPASNtmJgjUZ29Fr+HYwOsS4C3PgvM4Z8ndby5LWoYgNyAtFzmTr0TuhPR6uljNgfISDvz8/ZNUsdVdoDxAv1i68uzGN3EcAbdjK18DiSwTtEbmked/ZBcOR+Xo9NQoEj5yR2HnElGz4bZ+aefzLzNTxFzjZ0+q1vDmuDdp1uKTidUOZPpFz2gmYIG8fUKqpWIFvJW1ahMZc2mT1GaIUWvAII9+2aaKu+jNrViZk+w6mZyKyK9KPmEzJuJEbxxC3MZgi3ISFl1Wk8DHQjcrX0Zysd8I8ZcHbLxDbcYt33L0eHxLXSAQYjzXgXbQNiRvN/NPYLHbERJuJsfLUpS41I24udrTPbuCxvFMKHTZX4PG2bJF2g8ROisrGZUQuMjok1JHg/FPDs7LyePwsaL6njcICF5Pxfw7Oy9f8fn9nDycZ4ZzUBatDF4eCky1epF2cjVFMI2rpauJtCTCLlU8oiq3JYjsocFWWq8hCWp0Fi5ahLVeWoS1FFWLlqEtTBahLUqAXIXIVxahLUqGUkLhCtIQkJUBUQhIVxCAhS0VZSWodlXEIdlS0VZ7FwGjr7iD9EIXtB4cvYqoUyMjleP3GnMeatp173tcTPbPTrC+Z6MhrDvi2vGybaRrPA/WiWadNZzGU8P2Uw9a8Z6EXBB0IT7BqzSZVTVCvNiT0WcJA09+gRtfCRm0buGxjG/gk7ybjluTDfEC45mF5xtZN0sVCaYsmevwdXIwD9cVp0cafzdxP8+a8TQxXFalDEk8fVOkzeHM0eofV2x+xsVmeIYcRpyS1GvORvwz6q5xcczPNNKjd8mRiYm0+mkJRuI2SIuNYHcclr4vC20WFiKRBt2Wy2ZO0b2CxQlrhOzkdQN0xldb1KuHE8F4LDYqDJAt58D+61MH4uWSLXgxuQ4Wb8fL7PVOSOPwgcFTS8TBzsYHEZaFae0HBJXFm2mfPPG/D4my81Upr6b4thJBXhfE8Jskr2PxubJUcfNCjHLUBami1Vlq7UzmFyEJary1AWp2BQWoC1MFqEtTELlqEtTBagLUUOygtQlqvLUJaih2UFqEtV5ahLUqKsXLUBamS1CWqaGLFqEhMFqAtSaGUEIdlXFqGFNBZ6h9Jwg2cN5sZ5jJE2jN/Ldy09EeHrt0McCSP4Tgby57/AGXypdCLLZAcQbX0s4onznqN8dk58Kd/qFScOCchrOV+I09EEtDNKvvg2zj1CKoTrkcoy7pOk4jOQND6cUWRzt6npkVXYmrGGtPRETCBtSBI+uaJr5S6IcS6nVT+FxLgbOIWS5u5EyrCCKZ7GhjbS6D0E9/3TlDFs0noAF4tmK4rWweKVJlxm12eixDmkTBHY2WLjqIdcGCgx/iWzSqPA2i1jnBs57LSYnovOfYb7WnFl1KqGNqAbTdn5Q9uRhpJMj3CtOnR0JOSbGcUCDlB8kNPEcuuS28XhJXn8VR2T6LZMjo08P4iWZajW+U5L0ng+LlkkzOm7gV4QOkZrV8MxmzeYMd1dZI3hM9fiHg2XmfG8HmU7hse5xuN0DUym8ZTkFXxNwZUlkj59VpwVSWrY8Rw8FZxYvXjK1ZwyVMVLUBamnMQFitMkWLEJYmSxCWqkxCpahLUyWISxOxCxahLEwWIS1OwFy1CWpgtQlqB2LlqEtTBYgLUDsXLUJYmC1CWqaHkKliHYTRah2UqKs1aYk5g+RTbXuHCd0DyS23I/DP9zdl3kbrpcRbLtB6L5I1aHGVYi0i+kZ8v3V7Klrn61IKUw+wT81t5vHvCcdg4+6drKI9NyAIRrF99stL91U5ozEmdLeXBCSWmCSIvBBUa4GRInmP9p0INkcj25ZoiIyVM/QuTbLUK5oGhE8LXVpWqYUW06m9BVibZoNvQ/XOFwjipaohxOOqQrMLijKVrPWbicSWwASJ3fXJCFR6HF/aKlh27VV4mJazN7uAbrfovlni2BrU3iq6g7DtqHbpi8NBNgDmCJFjBvkF7TwnCMpu+Jsh1WZ+I+XPngTl0W8cfY7cFsHa2so12ptCcouXZ08fKuPrZ5z7J/wD9BLIo4yXNFm1Y2nt4VNXjjmOOnv69BtRoLHBzXCQQZBByIK+EeJNZ8QikJBe/ZIJMtLv+WA0i0C3FfU/sBh61HCbNb5Ze5zGn7zWOAkEfhk7RjinxTd0afkccUskMYrDbBvKrNUiByWpiwHCJWNWaWnNdcWc0WaeC8Q+dpvac+S3aficiF45taDKdweLsb6QFqlkbKRq+ItDrhY76a09sbIvKXfTXbwypUYcvYiWICxOmmgNNb5GIkWITTThpoCxOwEixCWJw00BpqrATLEJYmzTQGmnYCpYgLE2WISxPIVChYhLE2WITTTyFQmWISxNmmgNNFhQoWIdlNliD4aLAsbVOV3crHrorG1JEBw5Oj1BVGHeMnC/O/Y+xXKuIGY7ulpnm6V8nfs7KLr5m3HMeSNryMjCWp1TnBJOey4EdAYnsocRA+ZjzBz2Z/wDFITiabfETEOAcOcHmuVC0mQbcQAeR0KzWVWH8RB02mkDzRsrAnMHrPmJQSaD6hgbt4zi05Z5KoCYuTwIA9BKpFSOHHerWVBu7ZIAMVTqI4i9t8wujEg6iPXsuSCDI+u6qNBu63ISfdU9DArYqdPb1Wc5wNRtt8ybQRwTFbaYYkxpIEcJ3LNqVPmvYjPd5ZHigVGxSBGST+0dKpVw5bTNwZc3VzRm30Mawjp4wQs+l4oS7K4MbpHHih70xxTTteBHwLZo1cJWZJbVBpP2oJbVmDB0vsxwnevonxl80xONYC8MDyDVbVAgNDajcyMzden+z/jRrtf8AEhr2nSw2TlnyKfC90jfnTksj0D6iqqVZS/xOI7oXArqSZy7CJXGvyhVqqpUhaweykzUp4v5hrdbbGbQkLyFCsvR+CYhxbsgbR/LlPJdSdKxyWSGnUlWaar8Sx9SiQKlB7Jy2pEgbrXzSLvtAP+0Z/wAgPZUuVdmXwz9DzqaA015/GeJViZD9m+QgAD3SlXxeq0f9UnoP2R86L+CR6k00Bpryf/qCsPxzza39kTftNWGewebf2IVLmRPxM9OaSE0liUvtUPxU+rXexHumaf2lonMPHQEeqv5YiwY+aaA01SzxygcnGb22TNhPLzUo+M0HfiIPFp9k/lj7DB+iw00BYu0vE6LiQKgnj8vqjOJp5fEZ+pv7qlyL2LFlBYhLFa7E0/8AuM/U391TXxlNubx0v6IfJFdseDYJYh2FUfFaW90b9ko2Y6kRIqM6kA9jdC5YvpicGu0Z7sU5wyB57IjkZRtadkHLz9FS3w9wyc08niE2MMcjTB/xeD5L5g6CU3Pj5YduG0B5H2S9Vm0S4sa2d5de2UtEDuriwjaBpu2TkYu3iCBfqhpPcfujns2tvI0TCyYOmG3O1G4PcR5yCrn02nK5j8UT6KUHNbBcyM5iwNt2R7BQ1KR/O3jEjjYIBg0q7SYkAjSWz2BVwefqyjaRiWkOGsi/IzMIHPO6OWSYmi52I3oDVvlG9KO2rEOtnBAdPCTcKys50WaORMIFR2piBviL5ZjjNlRXa0ZQQbgWQ4pojNonjkRnxSe3PHkZsmMHxGoBTMSORkdis7BVOMW1807WcB/Nu6XpUZcCDEHn6G/VFbLjVUxPEYS+00gjv6LXwbXsAO/OPq6sqUgXB3C5EeYuD5HirnsGnl+y041i7QpytJF9DFcUx/UFZZB4FRtQjVdGbMzTNZV/E3pQYneo6sN6cXsQ38Tcn8DjSwtINwZWI10lMhy7obQJn0PxbFNxdHYJ+bZkB2hjNvFfN8W+rScWPB4E2kTmN4WqysbXumv+ItdTdTqAPmYc4BxbOZbORUS4Nf8AJtHl3s8pUqEmbz2VVRxOcrb/AODOeJYWkcXNaexK4fAKm+n/APo391zXJaaNWk/Jispkq00RxK0m+D1Bq39QIVh8DrHINPJzb8c0ZS9CqJi1qIiRKGnR39lut8Br/lHcJqj9k8QdKY/yqMb7ozYYo82aRGSjAZ3L2NL7D1iJL6IO4vHq1EPsJXg/NRmLfOPWFOZWKPHNpuNw1Cym4OJIXr2/YXEfmpD/AO1q6z7C15+apQA3l4PpcKcmOkeWbbLP23BVVi6dwXsR9iawyqUP1jysirfYaqW3fTJ4PCnZejwlSoXGAutoHX916t32IxOTdj9bD7rv/t/iTfap/rCNkHnKLnC1hzA9wmA1+uyf0/7TlTD2MbIM2LpNuQPusfECq0/cD276cgxyMrjow+N+DXpUzqxvct9E3/TiPlbsHQh57Lz2F8RaSAza2stkxtT1Hotb472i8ZiRAmd1oHkmLFrs0MLTqGdprag/yA62ZJWdi8NBhrXRGsHsQrsPjr/MIOloHCbwmqb5O0ZM8PSEBVmZRrubrbujp1do/M5rTvIjzGSe8TNgSJMi+sb5sfVZFZoc6BaBeLCZTE4tF9YOgwQ7iDNuiz6lZwESR3VwEbxuINvPgj/qQDDhPB0EzzQidiH9QdJ7qNqzr3EIHQcrGbjMKGRonZRbVuIPzc7eaqotzAkcJnySeIxBm1jyEJjBvzktndAkxrMeyE7Zbi6sfDY4KFx3qttTeJHCJQuf9Zf7WqMyz4hXC5AXbiuOKtBR1xQFcJXAtILYiykzcnKNJ5OZjfml6Lw3NbOHrtLbHp/K7YaEkUFhH4wfIoXgwCT5XUqvukMRWvYKnyUVQyMU4ZEo2+JHieqzDU+s1wP+rhZOdjo2meKf2n9X8KweJt/L5/wsIORCod/10RYaN3+uafw+f8KynXByaF5/47voqxuKI39/4R/oHoPijcP0hE2r06BYbcdxPWFYMd17IA2A47z2/lF8Z/5ndysunjOARjEp0KzTbiX/AJndyhqYmp+Z/cpAVhr5rhqt3hSOx52LqZbbkH9Y/wDO7ukXVRvXBUCNBbLKYccgBa2avDX6kHos+njDuB5FMN8RjNjvI+68c2uhynggbyHRoTsjuAqKkRD2Rews+eRBBCpb4i0Xh6N3iNJ3/UAPMX8k7Hmg3YAAgNJNpgzHKf4SlR5GhHIx6ghMHF0ohj9gEyYEE8LRHPNBi8TSLTsukzYRGevNBEqfQtUx74jMah156gpepVIlxb8pN9eGZVleq1on74GhdZZFXxI1DGyGNF9keqCVCRpUKjXn5jpoQ08r268E5VwLXD5Tf+NdOqxKDNrLNb+GFWBsuaeB/cWTAw8Q3Zke+fFSm06HT7piOiLHP/5h2hkYseSA09o/Js8nuIJ5WRQ0rK8QQDD2kR7+i6GNMET0keSHF7bRLqIDRrtTP8Jani2WsQfLumvsvCVaNIEjf1C6XKja6hdD51jnl6LWzDEOUbag1Hayqg5W6Kt7k7Gkxp8HL66Ktt/q6qYZVzad87810caBlrGnQj/xP7eS452uz1Ag/qbn2UGILZDh7rj9lwkDyXTYi1tX+49b+0qipck+aTr0YyJHVL/EqNzG0O/+llKftGkYWtM0CuSeCUbigbGWq1pO8HySUk+gcWuxgO5jzRDgQVQHLpKr99E0XgFWsSrHfWStY4bz1Rf72Ki9ccVWL5EHnLULpGk8roz+x19F08fZRp4qqTu8iPVR3JVmLEuLzvVPxnbx6IdsbyO6Bz+KWQUXfHK6MWfopYFT4ieQqHhSpyQXuy1Meisp4YAGHmP7b+qD4zBkT0VzMYyIJdHMyvHs6c4l9KRk8R/cCD0hWjCFwJL2vAzAaO1kjWr4fc7nJnvK7h/FKbfuMdw+Y+gSsTaZe/DbX/xsaOJ9gVTiMI0DaNQN3Who4XMp/wDqdpuUcdkehXlPG3tJvWc/gIjysmC402TE4mdoAg8eFsuyqaxr4k7J/MIHcapKhVAEHurw0tvodQlZeGJp4fBOvLgQADtNMg8xmFpCtAETG/IW5rNweNLQAACORnqtN1fbaSTE5tkX3DertEaZnY0gm3rPmliCNCq8XUdtEAR1n16pnAufqQAqFiMYTxEizgD9cUlisO15Lg4gmbOFu4K0K2E2jIt0ASdQAZ+soHckZW05liI1TFPGjWyueARcA+qpq4MH7tjulFSXReUZfyQw2ruPZXVK5cNJ3R7rINB7dI46K6lib/N3CuEvZL4/WxplWDf5fRP0q8/etxF1muIKOi7Z1IXVB0zOUUx6swuE2dx17ZrMqh7TNx5LQdVdnM+SorYgjcfJVOfsUNdCzcSTZ3f+FC+L6bxPmj2muysdygkKavpmmvQLHTuR8kNQagc9EDa43EcrqcnHTYVfRb8Q7kTX8wqmunK6ncJ5CoaY/iu1CRr7pZrVcx0aoslonx4zAPIo2VmnJA4Sq9cvLLknkFIdbWOju678U8Ck21uPf1urPiA5x7pMKZc+rvH11VBcFwuHEINtCYUWTxXChkKssVZAonG1zvRfG2jcyuYam0iXGAl8TjGgxTHU3K8o0UMtIbDLxMJijULfuu7RdYbsS4mSVZSxpGd0KSKfDJGzXrOILS4gXsDnwJWLiGBuWuQ3JmriJEtk+ypmcxz3qnQ4WhRavhHzfKTaDpbuErSwm0bFaVBrWRD3W0OXolFUVOcWqL6WH2QfL/aCvUc3WSOSIYsZEz/jbuk8TiW3F5PU91Rz429FQqalWTIMSDwJSralslGVLqlI1xLqdZ4+93eXW6T7Kv8AqJJM7eRLojLhu5ph53utugepKWc5gdaw/wAhftkh6GtlodrOk87o9ucvRJVq8mY6C663ExknmgfG2Nl9oGvVLvpkZ36yq/j3VranFXGSYYuJAB1U+bQ90LyEJdxK0tFJFgxLm6I248agjzSriqXLOXLKPQ1xxfY1tAnPsrGVI4jse6QRtrFQuXZT4x12K+tYQyHHj2noqA8FEWrTNvvZGKQw1kb0TXXgm/b3uqKdYi3+1YIO5aRf9WS0/Ja8EXv3Qhx3jt7hcpVy08NNe6tfiAZ+UehTyZNFbpzhp+t6gxLtWnoiY0EZxz/cLlSl9BLKw15CFZpsZHMQummND6JWTfX16qfEPEJ2PD0WkEbjy/lcD+CEVd/8om1Aiwp+gTV6ef8AK7tnf5KVI3Kst4JWUkhZz3HUropKKLzjVutIYo0W6p+n8IaAqKKkzGVvyNbbSyAwdAqKlDIhseZKiisyuyrYG8+iA0zplxUURQEcxwyvySdag4ZhRRKioTaYDXQFGvXFEJnRQyXrgknNoG4hRRVZnRVimOJmxH9ogdkqoopmvJrxu9HZUD1FFFtGlBCojFVdUVxmxOKJtBcIXVFrF32Q9FRahhcUWUootM6jZVIUUUJtdFUmXMeCrI3GFFF0QdqzCapgfEORUY8g2Kiiak7odKrLw60AwT+kj2XS9zCAQRG/+bdlFFo9qyC0EO3SqKtMDWVFErElTKS0KfWaiiaL8HQ7mp8QKKIbHSP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927225"/>
            <a:ext cx="7153275" cy="4019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0" name="Picture 12" descr="http://www.coxpurtell.com.au/blog/assets/surf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4802" y="3962400"/>
            <a:ext cx="396147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Gravity is the force that pulls objects toward each other. </a:t>
            </a:r>
          </a:p>
          <a:p>
            <a:endParaRPr lang="en-US" dirty="0"/>
          </a:p>
        </p:txBody>
      </p:sp>
      <p:pic>
        <p:nvPicPr>
          <p:cNvPr id="4" name="Picture 5" descr="Forces_Attrctn1_sx6434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5638800" cy="1095375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5" name="Picture 6" descr="Forces_Attrctn2_sx6434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657600"/>
            <a:ext cx="6276975" cy="147955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6" name="Picture 7" descr="Forces_Attrctn3_sx6434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181600"/>
            <a:ext cx="6276975" cy="1066800"/>
          </a:xfrm>
          <a:prstGeom prst="rect">
            <a:avLst/>
          </a:prstGeom>
          <a:solidFill>
            <a:schemeClr val="bg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and Weight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gravitational force exerted on a person or object at the surface of a planet is known as weight.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Weight = mass x acceleration due to gravity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Acceleration due to gravity:  9.8 m/s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baseline="30000" dirty="0">
              <a:solidFill>
                <a:schemeClr val="bg1"/>
              </a:solidFill>
            </a:endParaRPr>
          </a:p>
        </p:txBody>
      </p:sp>
      <p:pic>
        <p:nvPicPr>
          <p:cNvPr id="4" name="Picture 5" descr="Forces_MassNWght_sx6435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71912"/>
            <a:ext cx="6276975" cy="2986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and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Freefall – when the only force acting on an object is gravity.  This only occurs in the vacuum of space or a vacuum chamber.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Air resistance – the force that opposes gravity on a falling object.  This is a type of fluid friction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Forces_AirRes2_sx7721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81400"/>
            <a:ext cx="4281488" cy="3112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391</TotalTime>
  <Words>365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Friction and Gravity Notes</vt:lpstr>
      <vt:lpstr>Newton’s 1st law – p. 380</vt:lpstr>
      <vt:lpstr>Causes of Friction</vt:lpstr>
      <vt:lpstr>Increasing Friction</vt:lpstr>
      <vt:lpstr>Types of Friction</vt:lpstr>
      <vt:lpstr>Types of Friction</vt:lpstr>
      <vt:lpstr>Gravity</vt:lpstr>
      <vt:lpstr>Gravity and Weight </vt:lpstr>
      <vt:lpstr>Gravity and Motion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and Gravity Notes</dc:title>
  <dc:creator>sstock</dc:creator>
  <cp:lastModifiedBy>sstock</cp:lastModifiedBy>
  <cp:revision>35</cp:revision>
  <dcterms:created xsi:type="dcterms:W3CDTF">2014-02-10T16:26:59Z</dcterms:created>
  <dcterms:modified xsi:type="dcterms:W3CDTF">2014-02-10T22:58:57Z</dcterms:modified>
</cp:coreProperties>
</file>