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7F2A04-D6C2-43B9-9078-CEFAD8BE07A0}" type="datetimeFigureOut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F55180-CC3C-4400-8418-D9C4EA9D7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science semester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838200"/>
            <a:ext cx="7772400" cy="1508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 7 – 8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6000" dirty="0" smtClean="0"/>
              <a:t> Define volume and mass: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7-8.  Volume and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 – the amount of space an object takes up</a:t>
            </a:r>
          </a:p>
          <a:p>
            <a:r>
              <a:rPr lang="en-US" dirty="0" smtClean="0"/>
              <a:t>Mass – the amount of matter in an object.  </a:t>
            </a:r>
            <a:endParaRPr lang="en-US" dirty="0"/>
          </a:p>
        </p:txBody>
      </p:sp>
      <p:pic>
        <p:nvPicPr>
          <p:cNvPr id="4" name="Picture 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0"/>
            <a:ext cx="35814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triple bea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962400"/>
            <a:ext cx="4389120" cy="2645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 1-2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/>
              <a:t> </a:t>
            </a:r>
            <a:r>
              <a:rPr lang="en-US" sz="8000" smtClean="0"/>
              <a:t>Define scientific theory and scientific law.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</a:t>
            </a:r>
            <a:r>
              <a:rPr lang="en-US" dirty="0" smtClean="0">
                <a:latin typeface="Arial Rounded MT Bold" pitchFamily="34" charset="0"/>
              </a:rPr>
              <a:t>Theory vs. Law: (p. 15)</a:t>
            </a:r>
            <a:br>
              <a:rPr lang="en-US" dirty="0" smtClean="0">
                <a:latin typeface="Arial Rounded MT Bold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6781800" cy="4572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Scientific theory – well tested explanation for a wide range of </a:t>
            </a:r>
            <a:r>
              <a:rPr lang="en-US" dirty="0" err="1" smtClean="0"/>
              <a:t>observ</a:t>
            </a:r>
            <a:r>
              <a:rPr lang="en-US" dirty="0" smtClean="0"/>
              <a:t>.  and experiments</a:t>
            </a:r>
          </a:p>
          <a:p>
            <a:r>
              <a:rPr lang="en-US" dirty="0" smtClean="0"/>
              <a:t>Ex:  atomic theory, big bang, relativity, evolution, </a:t>
            </a:r>
          </a:p>
          <a:p>
            <a:r>
              <a:rPr lang="en-US" dirty="0" smtClean="0"/>
              <a:t>Law – what scientists expect to happen every time under a particular set of conditions.  Describes an observed pattern in nature.</a:t>
            </a:r>
          </a:p>
          <a:p>
            <a:r>
              <a:rPr lang="en-US" dirty="0" smtClean="0"/>
              <a:t>Ex:  law of superposition,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hubbles</a:t>
            </a:r>
            <a:r>
              <a:rPr lang="en-US" dirty="0" smtClean="0"/>
              <a:t> law, </a:t>
            </a:r>
            <a:r>
              <a:rPr lang="en-US" dirty="0" err="1" smtClean="0"/>
              <a:t>newton’s</a:t>
            </a:r>
            <a:r>
              <a:rPr lang="en-US" dirty="0" smtClean="0"/>
              <a:t> laws, etc..</a:t>
            </a:r>
            <a:endParaRPr lang="en-US" dirty="0"/>
          </a:p>
        </p:txBody>
      </p:sp>
      <p:pic>
        <p:nvPicPr>
          <p:cNvPr id="4" name="Picture 3" descr="einsteinsh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4400549"/>
            <a:ext cx="3276600" cy="24574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Question 3-4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6600" dirty="0" smtClean="0"/>
              <a:t>What # is the Metric System based on?  </a:t>
            </a:r>
          </a:p>
          <a:p>
            <a:r>
              <a:rPr lang="en-US" sz="6600" dirty="0" smtClean="0"/>
              <a:t>List the base metric units used for length, mass, and volume.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3-4. Metric system  – Based on the      						#10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Length – meter</a:t>
            </a:r>
          </a:p>
          <a:p>
            <a:r>
              <a:rPr lang="en-US" dirty="0" smtClean="0"/>
              <a:t>Mass – gram</a:t>
            </a:r>
          </a:p>
          <a:p>
            <a:r>
              <a:rPr lang="en-US" dirty="0" smtClean="0"/>
              <a:t>Volume - liter</a:t>
            </a:r>
            <a:endParaRPr lang="en-US" dirty="0"/>
          </a:p>
        </p:txBody>
      </p:sp>
      <p:pic>
        <p:nvPicPr>
          <p:cNvPr id="4" name="Picture 3" descr="read-a-graduated-cyli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6472" y="2667000"/>
            <a:ext cx="2827528" cy="3911600"/>
          </a:xfrm>
          <a:prstGeom prst="rect">
            <a:avLst/>
          </a:prstGeom>
        </p:spPr>
      </p:pic>
      <p:pic>
        <p:nvPicPr>
          <p:cNvPr id="5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953000"/>
            <a:ext cx="38100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9" descr="MPj0399546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4343400" y="1905000"/>
            <a:ext cx="1834952" cy="2293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5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z="8000" smtClean="0"/>
              <a:t>Define accuracy and reproducibility</a:t>
            </a:r>
            <a:r>
              <a:rPr lang="en-US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 Accuracy </a:t>
            </a:r>
            <a:r>
              <a:rPr lang="en-US" dirty="0" err="1" smtClean="0"/>
              <a:t>vs</a:t>
            </a:r>
            <a:r>
              <a:rPr lang="en-US" dirty="0" smtClean="0"/>
              <a:t> Reproducibility (p. 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Accurate – measurement is the true value.  Ex:  Water boils at 100 degrees </a:t>
            </a:r>
            <a:r>
              <a:rPr lang="en-US" dirty="0" err="1" smtClean="0"/>
              <a:t>celsius</a:t>
            </a:r>
            <a:r>
              <a:rPr lang="en-US" dirty="0" smtClean="0"/>
              <a:t> and this is what you measure.</a:t>
            </a:r>
          </a:p>
          <a:p>
            <a:r>
              <a:rPr lang="en-US" dirty="0" smtClean="0"/>
              <a:t>Reproducible – how close a group of measurements are to each other.  Ex:  you boil water 5 times and every time it is 103 degrees (not accurate, but reproducible).</a:t>
            </a:r>
          </a:p>
          <a:p>
            <a:r>
              <a:rPr lang="en-US" b="1" dirty="0" smtClean="0"/>
              <a:t>You want your measurements to be both accurate and reproducible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 6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</a:t>
            </a:r>
            <a:r>
              <a:rPr lang="en-US" sz="4000" smtClean="0"/>
              <a:t>A student takes the temperature of a boiling pot of water three times. The temperature reads 105 C, 105.5 C, 105.2 C. The actual boiling point is 100 C. Is this data accurate, reproducible, neither, or both?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8305800" cy="914400"/>
          </a:xfrm>
        </p:spPr>
        <p:txBody>
          <a:bodyPr/>
          <a:lstStyle/>
          <a:p>
            <a:r>
              <a:rPr lang="en-US" dirty="0" smtClean="0"/>
              <a:t>6.  Ex. of reproducibility.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Q:  Temperatures he collects:  105, 105.5, and 105.2.</a:t>
            </a:r>
          </a:p>
          <a:p>
            <a:r>
              <a:rPr lang="en-US" dirty="0" smtClean="0"/>
              <a:t>Actual temp of boiling water:  100 degrees C</a:t>
            </a:r>
          </a:p>
          <a:p>
            <a:r>
              <a:rPr lang="en-US" dirty="0" smtClean="0"/>
              <a:t>Accurate, reproducible, or both?</a:t>
            </a:r>
          </a:p>
          <a:p>
            <a:r>
              <a:rPr lang="en-US" dirty="0" smtClean="0"/>
              <a:t>A:  Reproducible but not accurate.  The numbers are close together, but are not accurate.  </a:t>
            </a:r>
          </a:p>
          <a:p>
            <a:endParaRPr lang="en-US" dirty="0"/>
          </a:p>
        </p:txBody>
      </p:sp>
      <p:pic>
        <p:nvPicPr>
          <p:cNvPr id="3074" name="Picture 2" descr="C:\Users\sstock\AppData\Local\Microsoft\Windows\Temporary Internet Files\Content.IE5\PJ8205LC\MC9001964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638890"/>
            <a:ext cx="2895600" cy="2541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98</TotalTime>
  <Words>298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Rounded MT Bold</vt:lpstr>
      <vt:lpstr>Corbel</vt:lpstr>
      <vt:lpstr>Wingdings</vt:lpstr>
      <vt:lpstr>Wingdings 2</vt:lpstr>
      <vt:lpstr>Wingdings 3</vt:lpstr>
      <vt:lpstr>Module</vt:lpstr>
      <vt:lpstr>8th grade science semester review</vt:lpstr>
      <vt:lpstr>Question 1-2</vt:lpstr>
      <vt:lpstr> 2.Theory vs. Law: (p. 15) </vt:lpstr>
      <vt:lpstr>Question 3-4</vt:lpstr>
      <vt:lpstr>3-4. Metric system  – Based on the            #10 </vt:lpstr>
      <vt:lpstr>Question 5</vt:lpstr>
      <vt:lpstr>5.  Accuracy vs Reproducibility (p. 31)</vt:lpstr>
      <vt:lpstr>Question 6</vt:lpstr>
      <vt:lpstr>6.  Ex. of reproducibility.</vt:lpstr>
      <vt:lpstr>Question 7 – 8 </vt:lpstr>
      <vt:lpstr>7-8.  Volume and mass</vt:lpstr>
    </vt:vector>
  </TitlesOfParts>
  <Company>Temecula Valley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8th grade science semester review</dc:title>
  <dc:creator>sstock</dc:creator>
  <cp:lastModifiedBy>Suzanne Stock</cp:lastModifiedBy>
  <cp:revision>11</cp:revision>
  <dcterms:created xsi:type="dcterms:W3CDTF">2013-12-11T18:19:13Z</dcterms:created>
  <dcterms:modified xsi:type="dcterms:W3CDTF">2016-12-13T06:36:16Z</dcterms:modified>
</cp:coreProperties>
</file>